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0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5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0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8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8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9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C637-F066-4A44-89F0-D162B86F87F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3E58-F2A9-4DE4-8583-E9CD44BB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0"/>
            <a:ext cx="12255374" cy="6858000"/>
          </a:xfrm>
        </p:spPr>
      </p:pic>
    </p:spTree>
    <p:extLst>
      <p:ext uri="{BB962C8B-B14F-4D97-AF65-F5344CB8AC3E}">
        <p14:creationId xmlns:p14="http://schemas.microsoft.com/office/powerpoint/2010/main" val="281271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557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73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0"/>
            <a:ext cx="12119572" cy="6858000"/>
          </a:xfrm>
        </p:spPr>
      </p:pic>
    </p:spTree>
    <p:extLst>
      <p:ext uri="{BB962C8B-B14F-4D97-AF65-F5344CB8AC3E}">
        <p14:creationId xmlns:p14="http://schemas.microsoft.com/office/powerpoint/2010/main" val="271811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653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713" cy="6858000"/>
          </a:xfrm>
        </p:spPr>
      </p:pic>
    </p:spTree>
    <p:extLst>
      <p:ext uri="{BB962C8B-B14F-4D97-AF65-F5344CB8AC3E}">
        <p14:creationId xmlns:p14="http://schemas.microsoft.com/office/powerpoint/2010/main" val="77760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117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211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872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3744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2023-01-31T13:47:37Z</dcterms:created>
  <dcterms:modified xsi:type="dcterms:W3CDTF">2023-01-31T13:59:40Z</dcterms:modified>
</cp:coreProperties>
</file>