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84" r:id="rId2"/>
  </p:sldMasterIdLst>
  <p:notesMasterIdLst>
    <p:notesMasterId r:id="rId42"/>
  </p:notesMasterIdLst>
  <p:sldIdLst>
    <p:sldId id="256" r:id="rId3"/>
    <p:sldId id="309" r:id="rId4"/>
    <p:sldId id="284" r:id="rId5"/>
    <p:sldId id="285" r:id="rId6"/>
    <p:sldId id="287" r:id="rId7"/>
    <p:sldId id="286" r:id="rId8"/>
    <p:sldId id="288" r:id="rId9"/>
    <p:sldId id="289" r:id="rId10"/>
    <p:sldId id="290" r:id="rId11"/>
    <p:sldId id="291" r:id="rId12"/>
    <p:sldId id="292" r:id="rId13"/>
    <p:sldId id="294" r:id="rId14"/>
    <p:sldId id="260" r:id="rId15"/>
    <p:sldId id="261" r:id="rId16"/>
    <p:sldId id="263" r:id="rId17"/>
    <p:sldId id="262" r:id="rId18"/>
    <p:sldId id="264" r:id="rId19"/>
    <p:sldId id="270" r:id="rId20"/>
    <p:sldId id="265" r:id="rId21"/>
    <p:sldId id="271" r:id="rId22"/>
    <p:sldId id="273" r:id="rId23"/>
    <p:sldId id="296" r:id="rId24"/>
    <p:sldId id="297" r:id="rId25"/>
    <p:sldId id="275" r:id="rId26"/>
    <p:sldId id="298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295" r:id="rId37"/>
    <p:sldId id="282" r:id="rId38"/>
    <p:sldId id="283" r:id="rId39"/>
    <p:sldId id="257" r:id="rId40"/>
    <p:sldId id="310" r:id="rId41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2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259CF3-543F-40CF-A14B-F04F789C40A7}" type="doc">
      <dgm:prSet loTypeId="urn:microsoft.com/office/officeart/2005/8/layout/hierarchy3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C592AAF4-BEFB-4427-B6FC-1193FC125EA4}">
      <dgm:prSet phldrT="[Текст]" custT="1"/>
      <dgm:spPr/>
      <dgm:t>
        <a:bodyPr/>
        <a:lstStyle/>
        <a:p>
          <a:r>
            <a:rPr lang="ru-RU" sz="2000" b="1" dirty="0" smtClean="0">
              <a:latin typeface="Arial Narrow" pitchFamily="34" charset="0"/>
            </a:rPr>
            <a:t>Обязательные предметы</a:t>
          </a:r>
          <a:endParaRPr lang="ru-RU" sz="2000" b="1" dirty="0">
            <a:latin typeface="Arial Narrow" pitchFamily="34" charset="0"/>
          </a:endParaRPr>
        </a:p>
      </dgm:t>
    </dgm:pt>
    <dgm:pt modelId="{DB68783A-BC17-47FB-B969-5FACDC92FCF7}" type="parTrans" cxnId="{6469CDDC-5093-428A-B658-4088D3733363}">
      <dgm:prSet/>
      <dgm:spPr/>
      <dgm:t>
        <a:bodyPr/>
        <a:lstStyle/>
        <a:p>
          <a:endParaRPr lang="ru-RU"/>
        </a:p>
      </dgm:t>
    </dgm:pt>
    <dgm:pt modelId="{32D2750E-9FC8-424F-917E-FA4CF3E0F9B7}" type="sibTrans" cxnId="{6469CDDC-5093-428A-B658-4088D3733363}">
      <dgm:prSet/>
      <dgm:spPr/>
      <dgm:t>
        <a:bodyPr/>
        <a:lstStyle/>
        <a:p>
          <a:endParaRPr lang="ru-RU"/>
        </a:p>
      </dgm:t>
    </dgm:pt>
    <dgm:pt modelId="{7485508E-7558-4EA5-8805-A978CF327A8F}">
      <dgm:prSet phldrT="[Текст]" custT="1"/>
      <dgm:spPr/>
      <dgm:t>
        <a:bodyPr/>
        <a:lstStyle/>
        <a:p>
          <a:r>
            <a:rPr lang="ru-RU" sz="2000" b="1" smtClean="0">
              <a:latin typeface="Arial Narrow" pitchFamily="34" charset="0"/>
            </a:rPr>
            <a:t>Русский язык</a:t>
          </a:r>
          <a:endParaRPr lang="ru-RU" sz="2000" b="1" dirty="0">
            <a:latin typeface="Arial Narrow" pitchFamily="34" charset="0"/>
          </a:endParaRPr>
        </a:p>
      </dgm:t>
    </dgm:pt>
    <dgm:pt modelId="{04581F1F-3A86-485E-8ADC-ABA01E0F32FB}" type="parTrans" cxnId="{C83BE84B-2BBF-476B-BCA9-3249FB409410}">
      <dgm:prSet/>
      <dgm:spPr/>
      <dgm:t>
        <a:bodyPr/>
        <a:lstStyle/>
        <a:p>
          <a:endParaRPr lang="ru-RU"/>
        </a:p>
      </dgm:t>
    </dgm:pt>
    <dgm:pt modelId="{5E694434-26E6-4F52-8D0C-2C81CE518100}" type="sibTrans" cxnId="{C83BE84B-2BBF-476B-BCA9-3249FB409410}">
      <dgm:prSet/>
      <dgm:spPr/>
      <dgm:t>
        <a:bodyPr/>
        <a:lstStyle/>
        <a:p>
          <a:endParaRPr lang="ru-RU"/>
        </a:p>
      </dgm:t>
    </dgm:pt>
    <dgm:pt modelId="{326E4099-B69C-4D1A-94F0-C2F49FF72814}">
      <dgm:prSet phldrT="[Текст]" custT="1"/>
      <dgm:spPr/>
      <dgm:t>
        <a:bodyPr/>
        <a:lstStyle/>
        <a:p>
          <a:r>
            <a:rPr lang="ru-RU" sz="2000" b="1" dirty="0" smtClean="0">
              <a:latin typeface="Arial Narrow" pitchFamily="34" charset="0"/>
            </a:rPr>
            <a:t>Математика</a:t>
          </a:r>
        </a:p>
      </dgm:t>
    </dgm:pt>
    <dgm:pt modelId="{DD41F5B9-EA63-4F4E-8344-43747BE74DBF}" type="parTrans" cxnId="{9F142FE2-6586-41F5-97FB-72AFFA0DD549}">
      <dgm:prSet/>
      <dgm:spPr/>
      <dgm:t>
        <a:bodyPr/>
        <a:lstStyle/>
        <a:p>
          <a:endParaRPr lang="ru-RU"/>
        </a:p>
      </dgm:t>
    </dgm:pt>
    <dgm:pt modelId="{3678204C-C508-4CCF-B8D3-4564C1AE9B4B}" type="sibTrans" cxnId="{9F142FE2-6586-41F5-97FB-72AFFA0DD549}">
      <dgm:prSet/>
      <dgm:spPr/>
      <dgm:t>
        <a:bodyPr/>
        <a:lstStyle/>
        <a:p>
          <a:endParaRPr lang="ru-RU"/>
        </a:p>
      </dgm:t>
    </dgm:pt>
    <dgm:pt modelId="{5DDAE516-F274-4607-95DC-413616FB8AE3}">
      <dgm:prSet phldrT="[Текст]" custT="1"/>
      <dgm:spPr/>
      <dgm:t>
        <a:bodyPr/>
        <a:lstStyle/>
        <a:p>
          <a:r>
            <a:rPr lang="ru-RU" sz="2000" b="1" dirty="0" smtClean="0">
              <a:latin typeface="Arial Narrow" pitchFamily="34" charset="0"/>
            </a:rPr>
            <a:t>Предметы по выбору</a:t>
          </a:r>
          <a:endParaRPr lang="ru-RU" sz="2000" b="1" dirty="0">
            <a:latin typeface="Arial Narrow" pitchFamily="34" charset="0"/>
          </a:endParaRPr>
        </a:p>
      </dgm:t>
    </dgm:pt>
    <dgm:pt modelId="{F5F8EA6B-F54F-4940-8DA8-DFFDD2170E93}" type="parTrans" cxnId="{ABE7A86C-EC84-40BA-B682-1AB714FDF21C}">
      <dgm:prSet/>
      <dgm:spPr/>
      <dgm:t>
        <a:bodyPr/>
        <a:lstStyle/>
        <a:p>
          <a:endParaRPr lang="ru-RU"/>
        </a:p>
      </dgm:t>
    </dgm:pt>
    <dgm:pt modelId="{7D9824E1-C697-4580-A199-2C696FCEE2C3}" type="sibTrans" cxnId="{ABE7A86C-EC84-40BA-B682-1AB714FDF21C}">
      <dgm:prSet/>
      <dgm:spPr/>
      <dgm:t>
        <a:bodyPr/>
        <a:lstStyle/>
        <a:p>
          <a:endParaRPr lang="ru-RU"/>
        </a:p>
      </dgm:t>
    </dgm:pt>
    <dgm:pt modelId="{9B8ED6D0-C1FA-45FB-B918-D0FFA085385E}">
      <dgm:prSet phldrT="[Текст]" custT="1"/>
      <dgm:spPr/>
      <dgm:t>
        <a:bodyPr/>
        <a:lstStyle/>
        <a:p>
          <a:r>
            <a:rPr lang="ru-RU" sz="2000" b="1" dirty="0" smtClean="0">
              <a:latin typeface="Arial Narrow" pitchFamily="34" charset="0"/>
            </a:rPr>
            <a:t>История</a:t>
          </a:r>
        </a:p>
        <a:p>
          <a:r>
            <a:rPr lang="ru-RU" sz="2000" b="1" dirty="0" smtClean="0">
              <a:latin typeface="Arial Narrow" pitchFamily="34" charset="0"/>
            </a:rPr>
            <a:t>Обществознание</a:t>
          </a:r>
        </a:p>
        <a:p>
          <a:r>
            <a:rPr lang="ru-RU" sz="2000" b="1" dirty="0" smtClean="0">
              <a:latin typeface="Arial Narrow" pitchFamily="34" charset="0"/>
            </a:rPr>
            <a:t>Химия</a:t>
          </a:r>
        </a:p>
        <a:p>
          <a:r>
            <a:rPr lang="ru-RU" sz="2000" b="1" dirty="0" smtClean="0">
              <a:latin typeface="Arial Narrow" pitchFamily="34" charset="0"/>
            </a:rPr>
            <a:t>Биология</a:t>
          </a:r>
        </a:p>
        <a:p>
          <a:r>
            <a:rPr lang="ru-RU" sz="2000" b="1" dirty="0" smtClean="0">
              <a:latin typeface="Arial Narrow" pitchFamily="34" charset="0"/>
            </a:rPr>
            <a:t>Физика</a:t>
          </a:r>
        </a:p>
        <a:p>
          <a:r>
            <a:rPr lang="ru-RU" sz="2000" b="1" dirty="0" smtClean="0">
              <a:latin typeface="Arial Narrow" pitchFamily="34" charset="0"/>
            </a:rPr>
            <a:t>Информатика и ИКТ</a:t>
          </a:r>
        </a:p>
        <a:p>
          <a:r>
            <a:rPr lang="ru-RU" sz="2000" b="1" dirty="0" smtClean="0">
              <a:latin typeface="Arial Narrow" pitchFamily="34" charset="0"/>
            </a:rPr>
            <a:t>Литература</a:t>
          </a:r>
        </a:p>
        <a:p>
          <a:r>
            <a:rPr lang="ru-RU" sz="2000" b="1" dirty="0" smtClean="0">
              <a:latin typeface="Arial Narrow" pitchFamily="34" charset="0"/>
            </a:rPr>
            <a:t>Английский язык</a:t>
          </a:r>
        </a:p>
        <a:p>
          <a:r>
            <a:rPr lang="ru-RU" sz="2000" b="1" dirty="0" smtClean="0">
              <a:latin typeface="Arial Narrow" pitchFamily="34" charset="0"/>
            </a:rPr>
            <a:t>География</a:t>
          </a:r>
        </a:p>
        <a:p>
          <a:endParaRPr lang="ru-RU" sz="1300" dirty="0"/>
        </a:p>
      </dgm:t>
    </dgm:pt>
    <dgm:pt modelId="{9391CBD6-C977-4166-8EF5-8A4742FA7FB9}" type="parTrans" cxnId="{8F6C8A5A-BBAC-4350-9B84-3381BAE77FEF}">
      <dgm:prSet/>
      <dgm:spPr/>
      <dgm:t>
        <a:bodyPr/>
        <a:lstStyle/>
        <a:p>
          <a:endParaRPr lang="ru-RU"/>
        </a:p>
      </dgm:t>
    </dgm:pt>
    <dgm:pt modelId="{78D8B57E-3A75-41CF-AE66-2BAF0842BF0A}" type="sibTrans" cxnId="{8F6C8A5A-BBAC-4350-9B84-3381BAE77FEF}">
      <dgm:prSet/>
      <dgm:spPr/>
      <dgm:t>
        <a:bodyPr/>
        <a:lstStyle/>
        <a:p>
          <a:endParaRPr lang="ru-RU"/>
        </a:p>
      </dgm:t>
    </dgm:pt>
    <dgm:pt modelId="{E5CAF84C-CF5D-4AF3-B819-76A7C338144D}" type="pres">
      <dgm:prSet presAssocID="{EA259CF3-543F-40CF-A14B-F04F789C40A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EC5573C-6897-4BFD-8EFB-3161ABB06ABD}" type="pres">
      <dgm:prSet presAssocID="{C592AAF4-BEFB-4427-B6FC-1193FC125EA4}" presName="root" presStyleCnt="0"/>
      <dgm:spPr/>
    </dgm:pt>
    <dgm:pt modelId="{EA018809-4B0C-4A83-A4CB-71F79457F408}" type="pres">
      <dgm:prSet presAssocID="{C592AAF4-BEFB-4427-B6FC-1193FC125EA4}" presName="rootComposite" presStyleCnt="0"/>
      <dgm:spPr/>
    </dgm:pt>
    <dgm:pt modelId="{8F028880-C07C-49C0-9157-9C86DFA7F920}" type="pres">
      <dgm:prSet presAssocID="{C592AAF4-BEFB-4427-B6FC-1193FC125EA4}" presName="rootText" presStyleLbl="node1" presStyleIdx="0" presStyleCnt="2" custScaleX="139608" custScaleY="61145"/>
      <dgm:spPr/>
      <dgm:t>
        <a:bodyPr/>
        <a:lstStyle/>
        <a:p>
          <a:endParaRPr lang="ru-RU"/>
        </a:p>
      </dgm:t>
    </dgm:pt>
    <dgm:pt modelId="{DB9A7DA3-B6DE-47AF-9C43-D0CF839350A4}" type="pres">
      <dgm:prSet presAssocID="{C592AAF4-BEFB-4427-B6FC-1193FC125EA4}" presName="rootConnector" presStyleLbl="node1" presStyleIdx="0" presStyleCnt="2"/>
      <dgm:spPr/>
      <dgm:t>
        <a:bodyPr/>
        <a:lstStyle/>
        <a:p>
          <a:endParaRPr lang="ru-RU"/>
        </a:p>
      </dgm:t>
    </dgm:pt>
    <dgm:pt modelId="{D5A85E86-2EC5-43A4-91C2-C88329F66375}" type="pres">
      <dgm:prSet presAssocID="{C592AAF4-BEFB-4427-B6FC-1193FC125EA4}" presName="childShape" presStyleCnt="0"/>
      <dgm:spPr/>
    </dgm:pt>
    <dgm:pt modelId="{3BE0F16D-D84E-418C-AD17-575FAD98B17B}" type="pres">
      <dgm:prSet presAssocID="{04581F1F-3A86-485E-8ADC-ABA01E0F32FB}" presName="Name13" presStyleLbl="parChTrans1D2" presStyleIdx="0" presStyleCnt="3"/>
      <dgm:spPr/>
      <dgm:t>
        <a:bodyPr/>
        <a:lstStyle/>
        <a:p>
          <a:endParaRPr lang="ru-RU"/>
        </a:p>
      </dgm:t>
    </dgm:pt>
    <dgm:pt modelId="{919D0046-6175-4C25-B5CE-DB190A66FC1A}" type="pres">
      <dgm:prSet presAssocID="{7485508E-7558-4EA5-8805-A978CF327A8F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F2AEC-2635-4FEB-80B7-BAC174F7B3E9}" type="pres">
      <dgm:prSet presAssocID="{DD41F5B9-EA63-4F4E-8344-43747BE74DBF}" presName="Name13" presStyleLbl="parChTrans1D2" presStyleIdx="1" presStyleCnt="3"/>
      <dgm:spPr/>
      <dgm:t>
        <a:bodyPr/>
        <a:lstStyle/>
        <a:p>
          <a:endParaRPr lang="ru-RU"/>
        </a:p>
      </dgm:t>
    </dgm:pt>
    <dgm:pt modelId="{A20771B0-6A40-4D5F-B285-C94A0A099F41}" type="pres">
      <dgm:prSet presAssocID="{326E4099-B69C-4D1A-94F0-C2F49FF72814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ECBD8-3DE6-4A7E-A86C-067CEE823020}" type="pres">
      <dgm:prSet presAssocID="{5DDAE516-F274-4607-95DC-413616FB8AE3}" presName="root" presStyleCnt="0"/>
      <dgm:spPr/>
    </dgm:pt>
    <dgm:pt modelId="{4949AB53-F196-4F1F-8288-454FAAD6A116}" type="pres">
      <dgm:prSet presAssocID="{5DDAE516-F274-4607-95DC-413616FB8AE3}" presName="rootComposite" presStyleCnt="0"/>
      <dgm:spPr/>
    </dgm:pt>
    <dgm:pt modelId="{E596E804-EE9B-4DA9-8409-FEE320CA39AA}" type="pres">
      <dgm:prSet presAssocID="{5DDAE516-F274-4607-95DC-413616FB8AE3}" presName="rootText" presStyleLbl="node1" presStyleIdx="1" presStyleCnt="2" custScaleX="181967" custScaleY="61897" custLinFactNeighborX="2897" custLinFactNeighborY="-18878"/>
      <dgm:spPr/>
      <dgm:t>
        <a:bodyPr/>
        <a:lstStyle/>
        <a:p>
          <a:endParaRPr lang="ru-RU"/>
        </a:p>
      </dgm:t>
    </dgm:pt>
    <dgm:pt modelId="{27EA7ECF-B983-44A2-8F00-B954A2C71205}" type="pres">
      <dgm:prSet presAssocID="{5DDAE516-F274-4607-95DC-413616FB8AE3}" presName="rootConnector" presStyleLbl="node1" presStyleIdx="1" presStyleCnt="2"/>
      <dgm:spPr/>
      <dgm:t>
        <a:bodyPr/>
        <a:lstStyle/>
        <a:p>
          <a:endParaRPr lang="ru-RU"/>
        </a:p>
      </dgm:t>
    </dgm:pt>
    <dgm:pt modelId="{0825B9C3-75AE-4CF4-AF6D-CC42C98B7B2B}" type="pres">
      <dgm:prSet presAssocID="{5DDAE516-F274-4607-95DC-413616FB8AE3}" presName="childShape" presStyleCnt="0"/>
      <dgm:spPr/>
    </dgm:pt>
    <dgm:pt modelId="{0E0B6C2B-8F39-4BDC-B0A1-BD8AC33CECCE}" type="pres">
      <dgm:prSet presAssocID="{9391CBD6-C977-4166-8EF5-8A4742FA7FB9}" presName="Name13" presStyleLbl="parChTrans1D2" presStyleIdx="2" presStyleCnt="3"/>
      <dgm:spPr/>
      <dgm:t>
        <a:bodyPr/>
        <a:lstStyle/>
        <a:p>
          <a:endParaRPr lang="ru-RU"/>
        </a:p>
      </dgm:t>
    </dgm:pt>
    <dgm:pt modelId="{6AA57640-355B-45A9-9013-33ACE8AC4D28}" type="pres">
      <dgm:prSet presAssocID="{9B8ED6D0-C1FA-45FB-B918-D0FFA085385E}" presName="childText" presStyleLbl="bgAcc1" presStyleIdx="2" presStyleCnt="3" custScaleX="272213" custScaleY="392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6C8A5A-BBAC-4350-9B84-3381BAE77FEF}" srcId="{5DDAE516-F274-4607-95DC-413616FB8AE3}" destId="{9B8ED6D0-C1FA-45FB-B918-D0FFA085385E}" srcOrd="0" destOrd="0" parTransId="{9391CBD6-C977-4166-8EF5-8A4742FA7FB9}" sibTransId="{78D8B57E-3A75-41CF-AE66-2BAF0842BF0A}"/>
    <dgm:cxn modelId="{2FD1A2E6-DD2A-486A-A094-EC153D7B579B}" type="presOf" srcId="{7485508E-7558-4EA5-8805-A978CF327A8F}" destId="{919D0046-6175-4C25-B5CE-DB190A66FC1A}" srcOrd="0" destOrd="0" presId="urn:microsoft.com/office/officeart/2005/8/layout/hierarchy3"/>
    <dgm:cxn modelId="{D6A434F9-6A5F-4F32-92B9-6B1D13E3C226}" type="presOf" srcId="{04581F1F-3A86-485E-8ADC-ABA01E0F32FB}" destId="{3BE0F16D-D84E-418C-AD17-575FAD98B17B}" srcOrd="0" destOrd="0" presId="urn:microsoft.com/office/officeart/2005/8/layout/hierarchy3"/>
    <dgm:cxn modelId="{F960A7D7-89F9-4201-A395-14BA7B959B0E}" type="presOf" srcId="{C592AAF4-BEFB-4427-B6FC-1193FC125EA4}" destId="{DB9A7DA3-B6DE-47AF-9C43-D0CF839350A4}" srcOrd="1" destOrd="0" presId="urn:microsoft.com/office/officeart/2005/8/layout/hierarchy3"/>
    <dgm:cxn modelId="{C83BE84B-2BBF-476B-BCA9-3249FB409410}" srcId="{C592AAF4-BEFB-4427-B6FC-1193FC125EA4}" destId="{7485508E-7558-4EA5-8805-A978CF327A8F}" srcOrd="0" destOrd="0" parTransId="{04581F1F-3A86-485E-8ADC-ABA01E0F32FB}" sibTransId="{5E694434-26E6-4F52-8D0C-2C81CE518100}"/>
    <dgm:cxn modelId="{8497E75E-0AF2-47C0-B0B6-1BBAD5D5A1D1}" type="presOf" srcId="{DD41F5B9-EA63-4F4E-8344-43747BE74DBF}" destId="{DD6F2AEC-2635-4FEB-80B7-BAC174F7B3E9}" srcOrd="0" destOrd="0" presId="urn:microsoft.com/office/officeart/2005/8/layout/hierarchy3"/>
    <dgm:cxn modelId="{6469CDDC-5093-428A-B658-4088D3733363}" srcId="{EA259CF3-543F-40CF-A14B-F04F789C40A7}" destId="{C592AAF4-BEFB-4427-B6FC-1193FC125EA4}" srcOrd="0" destOrd="0" parTransId="{DB68783A-BC17-47FB-B969-5FACDC92FCF7}" sibTransId="{32D2750E-9FC8-424F-917E-FA4CF3E0F9B7}"/>
    <dgm:cxn modelId="{572187D3-439C-4541-B10D-BA022AE281DF}" type="presOf" srcId="{9391CBD6-C977-4166-8EF5-8A4742FA7FB9}" destId="{0E0B6C2B-8F39-4BDC-B0A1-BD8AC33CECCE}" srcOrd="0" destOrd="0" presId="urn:microsoft.com/office/officeart/2005/8/layout/hierarchy3"/>
    <dgm:cxn modelId="{68336A22-97AC-4FD3-8A65-1CBEBF7AD07E}" type="presOf" srcId="{5DDAE516-F274-4607-95DC-413616FB8AE3}" destId="{27EA7ECF-B983-44A2-8F00-B954A2C71205}" srcOrd="1" destOrd="0" presId="urn:microsoft.com/office/officeart/2005/8/layout/hierarchy3"/>
    <dgm:cxn modelId="{552B08E8-87D5-4257-9CF3-0695271E1CD0}" type="presOf" srcId="{C592AAF4-BEFB-4427-B6FC-1193FC125EA4}" destId="{8F028880-C07C-49C0-9157-9C86DFA7F920}" srcOrd="0" destOrd="0" presId="urn:microsoft.com/office/officeart/2005/8/layout/hierarchy3"/>
    <dgm:cxn modelId="{ABE7A86C-EC84-40BA-B682-1AB714FDF21C}" srcId="{EA259CF3-543F-40CF-A14B-F04F789C40A7}" destId="{5DDAE516-F274-4607-95DC-413616FB8AE3}" srcOrd="1" destOrd="0" parTransId="{F5F8EA6B-F54F-4940-8DA8-DFFDD2170E93}" sibTransId="{7D9824E1-C697-4580-A199-2C696FCEE2C3}"/>
    <dgm:cxn modelId="{9627811B-30AE-4920-926A-3A1E38D1F909}" type="presOf" srcId="{EA259CF3-543F-40CF-A14B-F04F789C40A7}" destId="{E5CAF84C-CF5D-4AF3-B819-76A7C338144D}" srcOrd="0" destOrd="0" presId="urn:microsoft.com/office/officeart/2005/8/layout/hierarchy3"/>
    <dgm:cxn modelId="{9F142FE2-6586-41F5-97FB-72AFFA0DD549}" srcId="{C592AAF4-BEFB-4427-B6FC-1193FC125EA4}" destId="{326E4099-B69C-4D1A-94F0-C2F49FF72814}" srcOrd="1" destOrd="0" parTransId="{DD41F5B9-EA63-4F4E-8344-43747BE74DBF}" sibTransId="{3678204C-C508-4CCF-B8D3-4564C1AE9B4B}"/>
    <dgm:cxn modelId="{7CEED1CD-0C5E-469A-A6EC-B42AD5032CB4}" type="presOf" srcId="{9B8ED6D0-C1FA-45FB-B918-D0FFA085385E}" destId="{6AA57640-355B-45A9-9013-33ACE8AC4D28}" srcOrd="0" destOrd="0" presId="urn:microsoft.com/office/officeart/2005/8/layout/hierarchy3"/>
    <dgm:cxn modelId="{316456F2-C60C-4169-A3D4-79613DADC249}" type="presOf" srcId="{326E4099-B69C-4D1A-94F0-C2F49FF72814}" destId="{A20771B0-6A40-4D5F-B285-C94A0A099F41}" srcOrd="0" destOrd="0" presId="urn:microsoft.com/office/officeart/2005/8/layout/hierarchy3"/>
    <dgm:cxn modelId="{C76FC5E1-56E9-4315-94D3-4AFD4C382416}" type="presOf" srcId="{5DDAE516-F274-4607-95DC-413616FB8AE3}" destId="{E596E804-EE9B-4DA9-8409-FEE320CA39AA}" srcOrd="0" destOrd="0" presId="urn:microsoft.com/office/officeart/2005/8/layout/hierarchy3"/>
    <dgm:cxn modelId="{DDE9EE83-108A-44CB-A3BB-7ADFD325AE5A}" type="presParOf" srcId="{E5CAF84C-CF5D-4AF3-B819-76A7C338144D}" destId="{FEC5573C-6897-4BFD-8EFB-3161ABB06ABD}" srcOrd="0" destOrd="0" presId="urn:microsoft.com/office/officeart/2005/8/layout/hierarchy3"/>
    <dgm:cxn modelId="{196447EB-76AD-4032-83BF-C1FCF959B94C}" type="presParOf" srcId="{FEC5573C-6897-4BFD-8EFB-3161ABB06ABD}" destId="{EA018809-4B0C-4A83-A4CB-71F79457F408}" srcOrd="0" destOrd="0" presId="urn:microsoft.com/office/officeart/2005/8/layout/hierarchy3"/>
    <dgm:cxn modelId="{540583DE-688C-421F-B734-AB641736910B}" type="presParOf" srcId="{EA018809-4B0C-4A83-A4CB-71F79457F408}" destId="{8F028880-C07C-49C0-9157-9C86DFA7F920}" srcOrd="0" destOrd="0" presId="urn:microsoft.com/office/officeart/2005/8/layout/hierarchy3"/>
    <dgm:cxn modelId="{73C524A4-4103-4A2E-80C0-083E9CBF9AF8}" type="presParOf" srcId="{EA018809-4B0C-4A83-A4CB-71F79457F408}" destId="{DB9A7DA3-B6DE-47AF-9C43-D0CF839350A4}" srcOrd="1" destOrd="0" presId="urn:microsoft.com/office/officeart/2005/8/layout/hierarchy3"/>
    <dgm:cxn modelId="{9D07EB9D-33C9-46F1-9345-7995DDF04FD1}" type="presParOf" srcId="{FEC5573C-6897-4BFD-8EFB-3161ABB06ABD}" destId="{D5A85E86-2EC5-43A4-91C2-C88329F66375}" srcOrd="1" destOrd="0" presId="urn:microsoft.com/office/officeart/2005/8/layout/hierarchy3"/>
    <dgm:cxn modelId="{934951AB-3FB0-4B0A-A6A3-CDA43467E098}" type="presParOf" srcId="{D5A85E86-2EC5-43A4-91C2-C88329F66375}" destId="{3BE0F16D-D84E-418C-AD17-575FAD98B17B}" srcOrd="0" destOrd="0" presId="urn:microsoft.com/office/officeart/2005/8/layout/hierarchy3"/>
    <dgm:cxn modelId="{552D2A7A-AEF5-4CC7-A803-113C8FA75F29}" type="presParOf" srcId="{D5A85E86-2EC5-43A4-91C2-C88329F66375}" destId="{919D0046-6175-4C25-B5CE-DB190A66FC1A}" srcOrd="1" destOrd="0" presId="urn:microsoft.com/office/officeart/2005/8/layout/hierarchy3"/>
    <dgm:cxn modelId="{3F89423B-C70E-464C-91C1-56BBDB9BFFE2}" type="presParOf" srcId="{D5A85E86-2EC5-43A4-91C2-C88329F66375}" destId="{DD6F2AEC-2635-4FEB-80B7-BAC174F7B3E9}" srcOrd="2" destOrd="0" presId="urn:microsoft.com/office/officeart/2005/8/layout/hierarchy3"/>
    <dgm:cxn modelId="{70653E80-2422-4A5E-A8BA-4C94D18D2CE3}" type="presParOf" srcId="{D5A85E86-2EC5-43A4-91C2-C88329F66375}" destId="{A20771B0-6A40-4D5F-B285-C94A0A099F41}" srcOrd="3" destOrd="0" presId="urn:microsoft.com/office/officeart/2005/8/layout/hierarchy3"/>
    <dgm:cxn modelId="{D29D4E67-3164-429D-A53B-2ACAB2E89257}" type="presParOf" srcId="{E5CAF84C-CF5D-4AF3-B819-76A7C338144D}" destId="{9DEECBD8-3DE6-4A7E-A86C-067CEE823020}" srcOrd="1" destOrd="0" presId="urn:microsoft.com/office/officeart/2005/8/layout/hierarchy3"/>
    <dgm:cxn modelId="{1DF42C6A-92A3-4758-B6BE-C1F33CAAFA88}" type="presParOf" srcId="{9DEECBD8-3DE6-4A7E-A86C-067CEE823020}" destId="{4949AB53-F196-4F1F-8288-454FAAD6A116}" srcOrd="0" destOrd="0" presId="urn:microsoft.com/office/officeart/2005/8/layout/hierarchy3"/>
    <dgm:cxn modelId="{2241B501-C12B-4021-A70A-669880C28A70}" type="presParOf" srcId="{4949AB53-F196-4F1F-8288-454FAAD6A116}" destId="{E596E804-EE9B-4DA9-8409-FEE320CA39AA}" srcOrd="0" destOrd="0" presId="urn:microsoft.com/office/officeart/2005/8/layout/hierarchy3"/>
    <dgm:cxn modelId="{E7EAAB77-68F2-4FE5-8AAB-CE8C678DCA31}" type="presParOf" srcId="{4949AB53-F196-4F1F-8288-454FAAD6A116}" destId="{27EA7ECF-B983-44A2-8F00-B954A2C71205}" srcOrd="1" destOrd="0" presId="urn:microsoft.com/office/officeart/2005/8/layout/hierarchy3"/>
    <dgm:cxn modelId="{FEC2E363-0913-495E-90BD-121D7BCF1D78}" type="presParOf" srcId="{9DEECBD8-3DE6-4A7E-A86C-067CEE823020}" destId="{0825B9C3-75AE-4CF4-AF6D-CC42C98B7B2B}" srcOrd="1" destOrd="0" presId="urn:microsoft.com/office/officeart/2005/8/layout/hierarchy3"/>
    <dgm:cxn modelId="{E0755EFD-DCE6-4D6B-B98C-3574F4E8F12C}" type="presParOf" srcId="{0825B9C3-75AE-4CF4-AF6D-CC42C98B7B2B}" destId="{0E0B6C2B-8F39-4BDC-B0A1-BD8AC33CECCE}" srcOrd="0" destOrd="0" presId="urn:microsoft.com/office/officeart/2005/8/layout/hierarchy3"/>
    <dgm:cxn modelId="{596A2526-D217-4C09-ACD2-226FFAD79857}" type="presParOf" srcId="{0825B9C3-75AE-4CF4-AF6D-CC42C98B7B2B}" destId="{6AA57640-355B-45A9-9013-33ACE8AC4D2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BA9CFB-D787-46F3-A05B-7EC874DA9275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EB110B1-3935-460D-9AAB-65611BEAD916}">
      <dgm:prSet phldrT="[Текст]"/>
      <dgm:spPr/>
      <dgm:t>
        <a:bodyPr/>
        <a:lstStyle/>
        <a:p>
          <a:r>
            <a:rPr lang="ru-RU" dirty="0" smtClean="0"/>
            <a:t>Количество экзаменов</a:t>
          </a:r>
          <a:endParaRPr lang="ru-RU" dirty="0"/>
        </a:p>
      </dgm:t>
    </dgm:pt>
    <dgm:pt modelId="{56F96474-B4FB-4E36-AB2D-F01E6FBDB0BF}" type="parTrans" cxnId="{2FFE2CB4-9BCA-46C7-BAEA-B9929DD0FDD4}">
      <dgm:prSet/>
      <dgm:spPr/>
      <dgm:t>
        <a:bodyPr/>
        <a:lstStyle/>
        <a:p>
          <a:endParaRPr lang="ru-RU"/>
        </a:p>
      </dgm:t>
    </dgm:pt>
    <dgm:pt modelId="{5573DB6A-9AE2-46CD-9958-F57C18D6E8BB}" type="sibTrans" cxnId="{2FFE2CB4-9BCA-46C7-BAEA-B9929DD0FDD4}">
      <dgm:prSet/>
      <dgm:spPr/>
      <dgm:t>
        <a:bodyPr/>
        <a:lstStyle/>
        <a:p>
          <a:endParaRPr lang="ru-RU"/>
        </a:p>
      </dgm:t>
    </dgm:pt>
    <dgm:pt modelId="{53ACAA67-114D-4917-8464-678E1B73F0E9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C23842F5-B0CE-42D5-A60A-0C3F8320AF7C}" type="parTrans" cxnId="{97FC19AC-DB31-41C0-8D35-25E3E0B29790}">
      <dgm:prSet/>
      <dgm:spPr/>
      <dgm:t>
        <a:bodyPr/>
        <a:lstStyle/>
        <a:p>
          <a:endParaRPr lang="ru-RU"/>
        </a:p>
      </dgm:t>
    </dgm:pt>
    <dgm:pt modelId="{4CA2C8B4-4488-4620-B89B-20C339A2DCF5}" type="sibTrans" cxnId="{97FC19AC-DB31-41C0-8D35-25E3E0B29790}">
      <dgm:prSet/>
      <dgm:spPr/>
      <dgm:t>
        <a:bodyPr/>
        <a:lstStyle/>
        <a:p>
          <a:endParaRPr lang="ru-RU"/>
        </a:p>
      </dgm:t>
    </dgm:pt>
    <dgm:pt modelId="{A4A444B6-CEF8-4B82-B53D-B3986F6C373B}">
      <dgm:prSet phldrT="[Текст]" custT="1"/>
      <dgm:spPr/>
      <dgm:t>
        <a:bodyPr/>
        <a:lstStyle/>
        <a:p>
          <a:r>
            <a:rPr lang="ru-RU" sz="2400" dirty="0" smtClean="0"/>
            <a:t>Для участников с ОВЗ</a:t>
          </a:r>
          <a:r>
            <a:rPr lang="ru-RU" sz="3600" dirty="0" smtClean="0"/>
            <a:t> 2</a:t>
          </a:r>
          <a:endParaRPr lang="ru-RU" sz="3600" dirty="0"/>
        </a:p>
      </dgm:t>
    </dgm:pt>
    <dgm:pt modelId="{A6023D47-C165-4D94-B927-7F9FCCE9F7C2}" type="parTrans" cxnId="{3F59407B-007D-4F12-9741-94E80AF4AEE5}">
      <dgm:prSet/>
      <dgm:spPr/>
      <dgm:t>
        <a:bodyPr/>
        <a:lstStyle/>
        <a:p>
          <a:endParaRPr lang="ru-RU"/>
        </a:p>
      </dgm:t>
    </dgm:pt>
    <dgm:pt modelId="{A43C0432-5CE9-4160-AC67-6C06FEC46113}" type="sibTrans" cxnId="{3F59407B-007D-4F12-9741-94E80AF4AEE5}">
      <dgm:prSet/>
      <dgm:spPr/>
      <dgm:t>
        <a:bodyPr/>
        <a:lstStyle/>
        <a:p>
          <a:endParaRPr lang="ru-RU"/>
        </a:p>
      </dgm:t>
    </dgm:pt>
    <dgm:pt modelId="{37393912-D535-4EF6-A60F-E16F3609EB14}" type="pres">
      <dgm:prSet presAssocID="{5DBA9CFB-D787-46F3-A05B-7EC874DA92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2A28ECC-7945-4D63-B19C-EC8DC9C03D73}" type="pres">
      <dgm:prSet presAssocID="{AEB110B1-3935-460D-9AAB-65611BEAD916}" presName="vertOne" presStyleCnt="0"/>
      <dgm:spPr/>
    </dgm:pt>
    <dgm:pt modelId="{10D6448A-A47A-4F4C-B379-53A8F1A89E2D}" type="pres">
      <dgm:prSet presAssocID="{AEB110B1-3935-460D-9AAB-65611BEAD91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AC6A3F-35FE-494E-A2DA-9B4C843D6487}" type="pres">
      <dgm:prSet presAssocID="{AEB110B1-3935-460D-9AAB-65611BEAD916}" presName="parTransOne" presStyleCnt="0"/>
      <dgm:spPr/>
    </dgm:pt>
    <dgm:pt modelId="{3659A57C-65FB-41D9-A34E-87B0A241224B}" type="pres">
      <dgm:prSet presAssocID="{AEB110B1-3935-460D-9AAB-65611BEAD916}" presName="horzOne" presStyleCnt="0"/>
      <dgm:spPr/>
    </dgm:pt>
    <dgm:pt modelId="{72A035C3-ED3A-42D0-A6C7-1FBA21BD9752}" type="pres">
      <dgm:prSet presAssocID="{53ACAA67-114D-4917-8464-678E1B73F0E9}" presName="vertTwo" presStyleCnt="0"/>
      <dgm:spPr/>
    </dgm:pt>
    <dgm:pt modelId="{C6224399-F8ED-46F2-A61E-FA4E4F185517}" type="pres">
      <dgm:prSet presAssocID="{53ACAA67-114D-4917-8464-678E1B73F0E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8E5529-F691-43E8-8EE0-A2EFB25464C1}" type="pres">
      <dgm:prSet presAssocID="{53ACAA67-114D-4917-8464-678E1B73F0E9}" presName="horzTwo" presStyleCnt="0"/>
      <dgm:spPr/>
    </dgm:pt>
    <dgm:pt modelId="{BD5F3FF3-C213-42D3-9889-B8D5D3FAC9FE}" type="pres">
      <dgm:prSet presAssocID="{4CA2C8B4-4488-4620-B89B-20C339A2DCF5}" presName="sibSpaceTwo" presStyleCnt="0"/>
      <dgm:spPr/>
    </dgm:pt>
    <dgm:pt modelId="{014CF504-1D61-481B-949F-FAF55C9F2A44}" type="pres">
      <dgm:prSet presAssocID="{A4A444B6-CEF8-4B82-B53D-B3986F6C373B}" presName="vertTwo" presStyleCnt="0"/>
      <dgm:spPr/>
    </dgm:pt>
    <dgm:pt modelId="{AB853094-8142-4FCD-856D-69ECF3C9B893}" type="pres">
      <dgm:prSet presAssocID="{A4A444B6-CEF8-4B82-B53D-B3986F6C373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135D6B-194B-4F6A-8FAA-F720370FA983}" type="pres">
      <dgm:prSet presAssocID="{A4A444B6-CEF8-4B82-B53D-B3986F6C373B}" presName="horzTwo" presStyleCnt="0"/>
      <dgm:spPr/>
    </dgm:pt>
  </dgm:ptLst>
  <dgm:cxnLst>
    <dgm:cxn modelId="{2FFE2CB4-9BCA-46C7-BAEA-B9929DD0FDD4}" srcId="{5DBA9CFB-D787-46F3-A05B-7EC874DA9275}" destId="{AEB110B1-3935-460D-9AAB-65611BEAD916}" srcOrd="0" destOrd="0" parTransId="{56F96474-B4FB-4E36-AB2D-F01E6FBDB0BF}" sibTransId="{5573DB6A-9AE2-46CD-9958-F57C18D6E8BB}"/>
    <dgm:cxn modelId="{FB91126B-A810-49DD-ABAF-318D4DE9F887}" type="presOf" srcId="{5DBA9CFB-D787-46F3-A05B-7EC874DA9275}" destId="{37393912-D535-4EF6-A60F-E16F3609EB14}" srcOrd="0" destOrd="0" presId="urn:microsoft.com/office/officeart/2005/8/layout/hierarchy4"/>
    <dgm:cxn modelId="{D690030C-532D-4AB5-8760-62AD6526F2BF}" type="presOf" srcId="{A4A444B6-CEF8-4B82-B53D-B3986F6C373B}" destId="{AB853094-8142-4FCD-856D-69ECF3C9B893}" srcOrd="0" destOrd="0" presId="urn:microsoft.com/office/officeart/2005/8/layout/hierarchy4"/>
    <dgm:cxn modelId="{3F59407B-007D-4F12-9741-94E80AF4AEE5}" srcId="{AEB110B1-3935-460D-9AAB-65611BEAD916}" destId="{A4A444B6-CEF8-4B82-B53D-B3986F6C373B}" srcOrd="1" destOrd="0" parTransId="{A6023D47-C165-4D94-B927-7F9FCCE9F7C2}" sibTransId="{A43C0432-5CE9-4160-AC67-6C06FEC46113}"/>
    <dgm:cxn modelId="{97FC19AC-DB31-41C0-8D35-25E3E0B29790}" srcId="{AEB110B1-3935-460D-9AAB-65611BEAD916}" destId="{53ACAA67-114D-4917-8464-678E1B73F0E9}" srcOrd="0" destOrd="0" parTransId="{C23842F5-B0CE-42D5-A60A-0C3F8320AF7C}" sibTransId="{4CA2C8B4-4488-4620-B89B-20C339A2DCF5}"/>
    <dgm:cxn modelId="{F5C6E5F7-5E73-468C-95BE-65CCB7DF5359}" type="presOf" srcId="{53ACAA67-114D-4917-8464-678E1B73F0E9}" destId="{C6224399-F8ED-46F2-A61E-FA4E4F185517}" srcOrd="0" destOrd="0" presId="urn:microsoft.com/office/officeart/2005/8/layout/hierarchy4"/>
    <dgm:cxn modelId="{289CECBB-9FA2-4FE5-B5A7-88162D371B8E}" type="presOf" srcId="{AEB110B1-3935-460D-9AAB-65611BEAD916}" destId="{10D6448A-A47A-4F4C-B379-53A8F1A89E2D}" srcOrd="0" destOrd="0" presId="urn:microsoft.com/office/officeart/2005/8/layout/hierarchy4"/>
    <dgm:cxn modelId="{C1532BAB-F57A-452D-B7CD-EE078F6A64D2}" type="presParOf" srcId="{37393912-D535-4EF6-A60F-E16F3609EB14}" destId="{C2A28ECC-7945-4D63-B19C-EC8DC9C03D73}" srcOrd="0" destOrd="0" presId="urn:microsoft.com/office/officeart/2005/8/layout/hierarchy4"/>
    <dgm:cxn modelId="{4D066081-8ED5-4E9D-813A-FD883F2CCA6F}" type="presParOf" srcId="{C2A28ECC-7945-4D63-B19C-EC8DC9C03D73}" destId="{10D6448A-A47A-4F4C-B379-53A8F1A89E2D}" srcOrd="0" destOrd="0" presId="urn:microsoft.com/office/officeart/2005/8/layout/hierarchy4"/>
    <dgm:cxn modelId="{A0FC212D-3F62-4539-B616-3B02F3FF20C4}" type="presParOf" srcId="{C2A28ECC-7945-4D63-B19C-EC8DC9C03D73}" destId="{BCAC6A3F-35FE-494E-A2DA-9B4C843D6487}" srcOrd="1" destOrd="0" presId="urn:microsoft.com/office/officeart/2005/8/layout/hierarchy4"/>
    <dgm:cxn modelId="{B4376306-8ECE-428D-84F2-75A672AA5BC3}" type="presParOf" srcId="{C2A28ECC-7945-4D63-B19C-EC8DC9C03D73}" destId="{3659A57C-65FB-41D9-A34E-87B0A241224B}" srcOrd="2" destOrd="0" presId="urn:microsoft.com/office/officeart/2005/8/layout/hierarchy4"/>
    <dgm:cxn modelId="{470B83A3-658B-4B59-8C75-F42744F8BCC3}" type="presParOf" srcId="{3659A57C-65FB-41D9-A34E-87B0A241224B}" destId="{72A035C3-ED3A-42D0-A6C7-1FBA21BD9752}" srcOrd="0" destOrd="0" presId="urn:microsoft.com/office/officeart/2005/8/layout/hierarchy4"/>
    <dgm:cxn modelId="{214E25E1-9D3D-4E58-93F9-FB21DB3F5A16}" type="presParOf" srcId="{72A035C3-ED3A-42D0-A6C7-1FBA21BD9752}" destId="{C6224399-F8ED-46F2-A61E-FA4E4F185517}" srcOrd="0" destOrd="0" presId="urn:microsoft.com/office/officeart/2005/8/layout/hierarchy4"/>
    <dgm:cxn modelId="{24E8AFAD-4CF1-4A5F-92F4-2372AE49CCCA}" type="presParOf" srcId="{72A035C3-ED3A-42D0-A6C7-1FBA21BD9752}" destId="{2E8E5529-F691-43E8-8EE0-A2EFB25464C1}" srcOrd="1" destOrd="0" presId="urn:microsoft.com/office/officeart/2005/8/layout/hierarchy4"/>
    <dgm:cxn modelId="{AA76A16C-623D-41B5-8966-457A47694661}" type="presParOf" srcId="{3659A57C-65FB-41D9-A34E-87B0A241224B}" destId="{BD5F3FF3-C213-42D3-9889-B8D5D3FAC9FE}" srcOrd="1" destOrd="0" presId="urn:microsoft.com/office/officeart/2005/8/layout/hierarchy4"/>
    <dgm:cxn modelId="{F7E2706A-5F59-415A-8657-39900856D498}" type="presParOf" srcId="{3659A57C-65FB-41D9-A34E-87B0A241224B}" destId="{014CF504-1D61-481B-949F-FAF55C9F2A44}" srcOrd="2" destOrd="0" presId="urn:microsoft.com/office/officeart/2005/8/layout/hierarchy4"/>
    <dgm:cxn modelId="{948C537A-3047-47D6-B997-79AF0A0863A5}" type="presParOf" srcId="{014CF504-1D61-481B-949F-FAF55C9F2A44}" destId="{AB853094-8142-4FCD-856D-69ECF3C9B893}" srcOrd="0" destOrd="0" presId="urn:microsoft.com/office/officeart/2005/8/layout/hierarchy4"/>
    <dgm:cxn modelId="{EA7FCF94-1681-4CB8-8978-ECD126314F57}" type="presParOf" srcId="{014CF504-1D61-481B-949F-FAF55C9F2A44}" destId="{B8135D6B-194B-4F6A-8FAA-F720370FA98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BA9CFB-D787-46F3-A05B-7EC874DA9275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EB110B1-3935-460D-9AAB-65611BEAD916}">
      <dgm:prSet phldrT="[Текст]"/>
      <dgm:spPr/>
      <dgm:t>
        <a:bodyPr/>
        <a:lstStyle/>
        <a:p>
          <a:r>
            <a:rPr lang="ru-RU" dirty="0" smtClean="0"/>
            <a:t>Форма проведения ГИА</a:t>
          </a:r>
          <a:endParaRPr lang="ru-RU" dirty="0"/>
        </a:p>
      </dgm:t>
    </dgm:pt>
    <dgm:pt modelId="{56F96474-B4FB-4E36-AB2D-F01E6FBDB0BF}" type="parTrans" cxnId="{2FFE2CB4-9BCA-46C7-BAEA-B9929DD0FDD4}">
      <dgm:prSet/>
      <dgm:spPr/>
      <dgm:t>
        <a:bodyPr/>
        <a:lstStyle/>
        <a:p>
          <a:endParaRPr lang="ru-RU"/>
        </a:p>
      </dgm:t>
    </dgm:pt>
    <dgm:pt modelId="{5573DB6A-9AE2-46CD-9958-F57C18D6E8BB}" type="sibTrans" cxnId="{2FFE2CB4-9BCA-46C7-BAEA-B9929DD0FDD4}">
      <dgm:prSet/>
      <dgm:spPr/>
      <dgm:t>
        <a:bodyPr/>
        <a:lstStyle/>
        <a:p>
          <a:endParaRPr lang="ru-RU"/>
        </a:p>
      </dgm:t>
    </dgm:pt>
    <dgm:pt modelId="{53ACAA67-114D-4917-8464-678E1B73F0E9}">
      <dgm:prSet phldrT="[Текст]"/>
      <dgm:spPr/>
      <dgm:t>
        <a:bodyPr/>
        <a:lstStyle/>
        <a:p>
          <a:r>
            <a:rPr lang="ru-RU" dirty="0" smtClean="0"/>
            <a:t>ОГЭ</a:t>
          </a:r>
          <a:endParaRPr lang="ru-RU" dirty="0"/>
        </a:p>
      </dgm:t>
    </dgm:pt>
    <dgm:pt modelId="{C23842F5-B0CE-42D5-A60A-0C3F8320AF7C}" type="parTrans" cxnId="{97FC19AC-DB31-41C0-8D35-25E3E0B29790}">
      <dgm:prSet/>
      <dgm:spPr/>
      <dgm:t>
        <a:bodyPr/>
        <a:lstStyle/>
        <a:p>
          <a:endParaRPr lang="ru-RU"/>
        </a:p>
      </dgm:t>
    </dgm:pt>
    <dgm:pt modelId="{4CA2C8B4-4488-4620-B89B-20C339A2DCF5}" type="sibTrans" cxnId="{97FC19AC-DB31-41C0-8D35-25E3E0B29790}">
      <dgm:prSet/>
      <dgm:spPr/>
      <dgm:t>
        <a:bodyPr/>
        <a:lstStyle/>
        <a:p>
          <a:endParaRPr lang="ru-RU"/>
        </a:p>
      </dgm:t>
    </dgm:pt>
    <dgm:pt modelId="{A4A444B6-CEF8-4B82-B53D-B3986F6C373B}">
      <dgm:prSet phldrT="[Текст]"/>
      <dgm:spPr/>
      <dgm:t>
        <a:bodyPr/>
        <a:lstStyle/>
        <a:p>
          <a:r>
            <a:rPr lang="ru-RU" dirty="0" smtClean="0"/>
            <a:t>ГВЭ</a:t>
          </a:r>
          <a:endParaRPr lang="ru-RU" dirty="0"/>
        </a:p>
      </dgm:t>
    </dgm:pt>
    <dgm:pt modelId="{A6023D47-C165-4D94-B927-7F9FCCE9F7C2}" type="parTrans" cxnId="{3F59407B-007D-4F12-9741-94E80AF4AEE5}">
      <dgm:prSet/>
      <dgm:spPr/>
      <dgm:t>
        <a:bodyPr/>
        <a:lstStyle/>
        <a:p>
          <a:endParaRPr lang="ru-RU"/>
        </a:p>
      </dgm:t>
    </dgm:pt>
    <dgm:pt modelId="{A43C0432-5CE9-4160-AC67-6C06FEC46113}" type="sibTrans" cxnId="{3F59407B-007D-4F12-9741-94E80AF4AEE5}">
      <dgm:prSet/>
      <dgm:spPr/>
      <dgm:t>
        <a:bodyPr/>
        <a:lstStyle/>
        <a:p>
          <a:endParaRPr lang="ru-RU"/>
        </a:p>
      </dgm:t>
    </dgm:pt>
    <dgm:pt modelId="{37393912-D535-4EF6-A60F-E16F3609EB14}" type="pres">
      <dgm:prSet presAssocID="{5DBA9CFB-D787-46F3-A05B-7EC874DA92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2A28ECC-7945-4D63-B19C-EC8DC9C03D73}" type="pres">
      <dgm:prSet presAssocID="{AEB110B1-3935-460D-9AAB-65611BEAD916}" presName="vertOne" presStyleCnt="0"/>
      <dgm:spPr/>
    </dgm:pt>
    <dgm:pt modelId="{10D6448A-A47A-4F4C-B379-53A8F1A89E2D}" type="pres">
      <dgm:prSet presAssocID="{AEB110B1-3935-460D-9AAB-65611BEAD91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AC6A3F-35FE-494E-A2DA-9B4C843D6487}" type="pres">
      <dgm:prSet presAssocID="{AEB110B1-3935-460D-9AAB-65611BEAD916}" presName="parTransOne" presStyleCnt="0"/>
      <dgm:spPr/>
    </dgm:pt>
    <dgm:pt modelId="{3659A57C-65FB-41D9-A34E-87B0A241224B}" type="pres">
      <dgm:prSet presAssocID="{AEB110B1-3935-460D-9AAB-65611BEAD916}" presName="horzOne" presStyleCnt="0"/>
      <dgm:spPr/>
    </dgm:pt>
    <dgm:pt modelId="{72A035C3-ED3A-42D0-A6C7-1FBA21BD9752}" type="pres">
      <dgm:prSet presAssocID="{53ACAA67-114D-4917-8464-678E1B73F0E9}" presName="vertTwo" presStyleCnt="0"/>
      <dgm:spPr/>
    </dgm:pt>
    <dgm:pt modelId="{C6224399-F8ED-46F2-A61E-FA4E4F185517}" type="pres">
      <dgm:prSet presAssocID="{53ACAA67-114D-4917-8464-678E1B73F0E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8E5529-F691-43E8-8EE0-A2EFB25464C1}" type="pres">
      <dgm:prSet presAssocID="{53ACAA67-114D-4917-8464-678E1B73F0E9}" presName="horzTwo" presStyleCnt="0"/>
      <dgm:spPr/>
    </dgm:pt>
    <dgm:pt modelId="{BD5F3FF3-C213-42D3-9889-B8D5D3FAC9FE}" type="pres">
      <dgm:prSet presAssocID="{4CA2C8B4-4488-4620-B89B-20C339A2DCF5}" presName="sibSpaceTwo" presStyleCnt="0"/>
      <dgm:spPr/>
    </dgm:pt>
    <dgm:pt modelId="{014CF504-1D61-481B-949F-FAF55C9F2A44}" type="pres">
      <dgm:prSet presAssocID="{A4A444B6-CEF8-4B82-B53D-B3986F6C373B}" presName="vertTwo" presStyleCnt="0"/>
      <dgm:spPr/>
    </dgm:pt>
    <dgm:pt modelId="{AB853094-8142-4FCD-856D-69ECF3C9B893}" type="pres">
      <dgm:prSet presAssocID="{A4A444B6-CEF8-4B82-B53D-B3986F6C373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135D6B-194B-4F6A-8FAA-F720370FA983}" type="pres">
      <dgm:prSet presAssocID="{A4A444B6-CEF8-4B82-B53D-B3986F6C373B}" presName="horzTwo" presStyleCnt="0"/>
      <dgm:spPr/>
    </dgm:pt>
  </dgm:ptLst>
  <dgm:cxnLst>
    <dgm:cxn modelId="{2FFE2CB4-9BCA-46C7-BAEA-B9929DD0FDD4}" srcId="{5DBA9CFB-D787-46F3-A05B-7EC874DA9275}" destId="{AEB110B1-3935-460D-9AAB-65611BEAD916}" srcOrd="0" destOrd="0" parTransId="{56F96474-B4FB-4E36-AB2D-F01E6FBDB0BF}" sibTransId="{5573DB6A-9AE2-46CD-9958-F57C18D6E8BB}"/>
    <dgm:cxn modelId="{5B0528EB-69C9-43CF-BD74-FACFB3E948BA}" type="presOf" srcId="{A4A444B6-CEF8-4B82-B53D-B3986F6C373B}" destId="{AB853094-8142-4FCD-856D-69ECF3C9B893}" srcOrd="0" destOrd="0" presId="urn:microsoft.com/office/officeart/2005/8/layout/hierarchy4"/>
    <dgm:cxn modelId="{5CC7BEB0-6237-4753-9B1B-727177257EA2}" type="presOf" srcId="{5DBA9CFB-D787-46F3-A05B-7EC874DA9275}" destId="{37393912-D535-4EF6-A60F-E16F3609EB14}" srcOrd="0" destOrd="0" presId="urn:microsoft.com/office/officeart/2005/8/layout/hierarchy4"/>
    <dgm:cxn modelId="{5D42B14A-D3B3-474D-905C-4714DC2EF9E4}" type="presOf" srcId="{53ACAA67-114D-4917-8464-678E1B73F0E9}" destId="{C6224399-F8ED-46F2-A61E-FA4E4F185517}" srcOrd="0" destOrd="0" presId="urn:microsoft.com/office/officeart/2005/8/layout/hierarchy4"/>
    <dgm:cxn modelId="{3F59407B-007D-4F12-9741-94E80AF4AEE5}" srcId="{AEB110B1-3935-460D-9AAB-65611BEAD916}" destId="{A4A444B6-CEF8-4B82-B53D-B3986F6C373B}" srcOrd="1" destOrd="0" parTransId="{A6023D47-C165-4D94-B927-7F9FCCE9F7C2}" sibTransId="{A43C0432-5CE9-4160-AC67-6C06FEC46113}"/>
    <dgm:cxn modelId="{97FC19AC-DB31-41C0-8D35-25E3E0B29790}" srcId="{AEB110B1-3935-460D-9AAB-65611BEAD916}" destId="{53ACAA67-114D-4917-8464-678E1B73F0E9}" srcOrd="0" destOrd="0" parTransId="{C23842F5-B0CE-42D5-A60A-0C3F8320AF7C}" sibTransId="{4CA2C8B4-4488-4620-B89B-20C339A2DCF5}"/>
    <dgm:cxn modelId="{6D13C768-53E5-4EA3-BE39-157A0E1E679E}" type="presOf" srcId="{AEB110B1-3935-460D-9AAB-65611BEAD916}" destId="{10D6448A-A47A-4F4C-B379-53A8F1A89E2D}" srcOrd="0" destOrd="0" presId="urn:microsoft.com/office/officeart/2005/8/layout/hierarchy4"/>
    <dgm:cxn modelId="{E60DC274-EF89-4827-919C-3FF9CE23C2DE}" type="presParOf" srcId="{37393912-D535-4EF6-A60F-E16F3609EB14}" destId="{C2A28ECC-7945-4D63-B19C-EC8DC9C03D73}" srcOrd="0" destOrd="0" presId="urn:microsoft.com/office/officeart/2005/8/layout/hierarchy4"/>
    <dgm:cxn modelId="{B7DC8FC2-9872-4894-8FED-E1D7B23BF3C6}" type="presParOf" srcId="{C2A28ECC-7945-4D63-B19C-EC8DC9C03D73}" destId="{10D6448A-A47A-4F4C-B379-53A8F1A89E2D}" srcOrd="0" destOrd="0" presId="urn:microsoft.com/office/officeart/2005/8/layout/hierarchy4"/>
    <dgm:cxn modelId="{5CCD3C26-2370-4D67-95A8-BA04C3A5964A}" type="presParOf" srcId="{C2A28ECC-7945-4D63-B19C-EC8DC9C03D73}" destId="{BCAC6A3F-35FE-494E-A2DA-9B4C843D6487}" srcOrd="1" destOrd="0" presId="urn:microsoft.com/office/officeart/2005/8/layout/hierarchy4"/>
    <dgm:cxn modelId="{22DE7E91-78EC-4846-9B10-37D2C4D1DA32}" type="presParOf" srcId="{C2A28ECC-7945-4D63-B19C-EC8DC9C03D73}" destId="{3659A57C-65FB-41D9-A34E-87B0A241224B}" srcOrd="2" destOrd="0" presId="urn:microsoft.com/office/officeart/2005/8/layout/hierarchy4"/>
    <dgm:cxn modelId="{1D890544-D198-4BE4-BD96-17135AAAA1E3}" type="presParOf" srcId="{3659A57C-65FB-41D9-A34E-87B0A241224B}" destId="{72A035C3-ED3A-42D0-A6C7-1FBA21BD9752}" srcOrd="0" destOrd="0" presId="urn:microsoft.com/office/officeart/2005/8/layout/hierarchy4"/>
    <dgm:cxn modelId="{AE8C4BB7-C690-4AD6-AACE-CDCB08A713D3}" type="presParOf" srcId="{72A035C3-ED3A-42D0-A6C7-1FBA21BD9752}" destId="{C6224399-F8ED-46F2-A61E-FA4E4F185517}" srcOrd="0" destOrd="0" presId="urn:microsoft.com/office/officeart/2005/8/layout/hierarchy4"/>
    <dgm:cxn modelId="{8B87EA7E-C0BF-4FE8-9856-91C79E5F6069}" type="presParOf" srcId="{72A035C3-ED3A-42D0-A6C7-1FBA21BD9752}" destId="{2E8E5529-F691-43E8-8EE0-A2EFB25464C1}" srcOrd="1" destOrd="0" presId="urn:microsoft.com/office/officeart/2005/8/layout/hierarchy4"/>
    <dgm:cxn modelId="{9B47C88F-1DA9-47B4-A228-47E56036D2BA}" type="presParOf" srcId="{3659A57C-65FB-41D9-A34E-87B0A241224B}" destId="{BD5F3FF3-C213-42D3-9889-B8D5D3FAC9FE}" srcOrd="1" destOrd="0" presId="urn:microsoft.com/office/officeart/2005/8/layout/hierarchy4"/>
    <dgm:cxn modelId="{EC6364B1-0F13-40ED-BDFF-1220432AA003}" type="presParOf" srcId="{3659A57C-65FB-41D9-A34E-87B0A241224B}" destId="{014CF504-1D61-481B-949F-FAF55C9F2A44}" srcOrd="2" destOrd="0" presId="urn:microsoft.com/office/officeart/2005/8/layout/hierarchy4"/>
    <dgm:cxn modelId="{66C819EC-FF59-4D26-819C-CB2D115F1EA3}" type="presParOf" srcId="{014CF504-1D61-481B-949F-FAF55C9F2A44}" destId="{AB853094-8142-4FCD-856D-69ECF3C9B893}" srcOrd="0" destOrd="0" presId="urn:microsoft.com/office/officeart/2005/8/layout/hierarchy4"/>
    <dgm:cxn modelId="{66D32F54-CAF5-4B38-9B69-2BBE2058E609}" type="presParOf" srcId="{014CF504-1D61-481B-949F-FAF55C9F2A44}" destId="{B8135D6B-194B-4F6A-8FAA-F720370FA98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DF860C-4386-4023-A179-DC493EFC6721}" type="doc">
      <dgm:prSet loTypeId="urn:microsoft.com/office/officeart/2005/8/layout/hierarchy4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7BD6A4E-0123-45F1-954F-197EE8A3D44A}">
      <dgm:prSet phldrT="[Текст]"/>
      <dgm:spPr/>
      <dgm:t>
        <a:bodyPr/>
        <a:lstStyle/>
        <a:p>
          <a:r>
            <a:rPr lang="ru-RU" dirty="0" smtClean="0"/>
            <a:t>АПЕЛЛЯЦИЯ</a:t>
          </a:r>
          <a:endParaRPr lang="ru-RU" dirty="0"/>
        </a:p>
      </dgm:t>
    </dgm:pt>
    <dgm:pt modelId="{04401A2A-BF63-4E2B-91FD-98EB974E261A}" type="parTrans" cxnId="{8792DB0D-8AFB-4F22-AFA1-126E7D8752F7}">
      <dgm:prSet/>
      <dgm:spPr/>
      <dgm:t>
        <a:bodyPr/>
        <a:lstStyle/>
        <a:p>
          <a:endParaRPr lang="ru-RU"/>
        </a:p>
      </dgm:t>
    </dgm:pt>
    <dgm:pt modelId="{23DCEDA4-03D4-45B2-833E-05608FF3A176}" type="sibTrans" cxnId="{8792DB0D-8AFB-4F22-AFA1-126E7D8752F7}">
      <dgm:prSet/>
      <dgm:spPr/>
      <dgm:t>
        <a:bodyPr/>
        <a:lstStyle/>
        <a:p>
          <a:endParaRPr lang="ru-RU"/>
        </a:p>
      </dgm:t>
    </dgm:pt>
    <dgm:pt modelId="{C2E36197-195C-443D-AAFB-AC67108CB2B4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О нарушении установленного порядка</a:t>
          </a:r>
          <a:endParaRPr lang="ru-RU" dirty="0"/>
        </a:p>
      </dgm:t>
    </dgm:pt>
    <dgm:pt modelId="{F3C17F4E-8750-45EE-ACAB-B14D237C8D8D}" type="parTrans" cxnId="{8FA04511-B065-4BF3-BDB7-3471923FD42C}">
      <dgm:prSet/>
      <dgm:spPr/>
      <dgm:t>
        <a:bodyPr/>
        <a:lstStyle/>
        <a:p>
          <a:endParaRPr lang="ru-RU"/>
        </a:p>
      </dgm:t>
    </dgm:pt>
    <dgm:pt modelId="{27F66EDD-0EBD-4826-AAC5-0BF006215CEB}" type="sibTrans" cxnId="{8FA04511-B065-4BF3-BDB7-3471923FD42C}">
      <dgm:prSet/>
      <dgm:spPr/>
      <dgm:t>
        <a:bodyPr/>
        <a:lstStyle/>
        <a:p>
          <a:endParaRPr lang="ru-RU"/>
        </a:p>
      </dgm:t>
    </dgm:pt>
    <dgm:pt modelId="{AF8065B0-9FD3-4CB2-A01A-6808A838049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</a:rPr>
            <a:t>Подается в день проведения экзамена, не покидая ППЭ</a:t>
          </a:r>
          <a:endParaRPr lang="ru-RU" sz="2400" b="1" dirty="0">
            <a:solidFill>
              <a:srgbClr val="C00000"/>
            </a:solidFill>
          </a:endParaRPr>
        </a:p>
      </dgm:t>
    </dgm:pt>
    <dgm:pt modelId="{7D0F81DF-157E-42E0-B80B-FB97B13A7ED3}" type="parTrans" cxnId="{60915C72-524D-40BC-98E7-C00175B21795}">
      <dgm:prSet/>
      <dgm:spPr/>
      <dgm:t>
        <a:bodyPr/>
        <a:lstStyle/>
        <a:p>
          <a:endParaRPr lang="ru-RU"/>
        </a:p>
      </dgm:t>
    </dgm:pt>
    <dgm:pt modelId="{8D43B85D-28D6-45A9-A2FC-AC87855ACA32}" type="sibTrans" cxnId="{60915C72-524D-40BC-98E7-C00175B21795}">
      <dgm:prSet/>
      <dgm:spPr/>
      <dgm:t>
        <a:bodyPr/>
        <a:lstStyle/>
        <a:p>
          <a:endParaRPr lang="ru-RU"/>
        </a:p>
      </dgm:t>
    </dgm:pt>
    <dgm:pt modelId="{59A5B79F-0F6C-4EB8-A4EE-7B94A8BFBD49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О несогласии с выставленными баллами</a:t>
          </a:r>
          <a:endParaRPr lang="ru-RU" dirty="0"/>
        </a:p>
      </dgm:t>
    </dgm:pt>
    <dgm:pt modelId="{30025A42-6E12-44A7-A9B5-ABEBB44B0184}" type="parTrans" cxnId="{D7AAD169-CA13-4199-A236-7E1D702275CA}">
      <dgm:prSet/>
      <dgm:spPr/>
      <dgm:t>
        <a:bodyPr/>
        <a:lstStyle/>
        <a:p>
          <a:endParaRPr lang="ru-RU"/>
        </a:p>
      </dgm:t>
    </dgm:pt>
    <dgm:pt modelId="{BAA20618-2807-465D-8ADC-EB577E5B77D0}" type="sibTrans" cxnId="{D7AAD169-CA13-4199-A236-7E1D702275CA}">
      <dgm:prSet/>
      <dgm:spPr/>
      <dgm:t>
        <a:bodyPr/>
        <a:lstStyle/>
        <a:p>
          <a:endParaRPr lang="ru-RU"/>
        </a:p>
      </dgm:t>
    </dgm:pt>
    <dgm:pt modelId="{719F7D98-D754-4D37-B44C-7320B373CA1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</a:rPr>
            <a:t>Подается в ОО в течение двух рабочих дней после официального объявления результатов</a:t>
          </a:r>
          <a:endParaRPr lang="ru-RU" sz="2000" b="1" dirty="0">
            <a:solidFill>
              <a:srgbClr val="C00000"/>
            </a:solidFill>
          </a:endParaRPr>
        </a:p>
      </dgm:t>
    </dgm:pt>
    <dgm:pt modelId="{82404498-9B0B-4718-BB33-4BDACDC53654}" type="parTrans" cxnId="{C017CFF0-C11D-464E-AD3E-04314A4D0088}">
      <dgm:prSet/>
      <dgm:spPr/>
      <dgm:t>
        <a:bodyPr/>
        <a:lstStyle/>
        <a:p>
          <a:endParaRPr lang="ru-RU"/>
        </a:p>
      </dgm:t>
    </dgm:pt>
    <dgm:pt modelId="{D23A8F7C-4259-4DC9-86C1-9C9B37C629B2}" type="sibTrans" cxnId="{C017CFF0-C11D-464E-AD3E-04314A4D0088}">
      <dgm:prSet/>
      <dgm:spPr/>
      <dgm:t>
        <a:bodyPr/>
        <a:lstStyle/>
        <a:p>
          <a:endParaRPr lang="ru-RU"/>
        </a:p>
      </dgm:t>
    </dgm:pt>
    <dgm:pt modelId="{75284E18-25D5-4C1D-A2AC-DA8A5B28EA4C}" type="pres">
      <dgm:prSet presAssocID="{8EDF860C-4386-4023-A179-DC493EFC672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D972B9-C804-4A7B-84F9-CDF73E69797C}" type="pres">
      <dgm:prSet presAssocID="{67BD6A4E-0123-45F1-954F-197EE8A3D44A}" presName="vertOne" presStyleCnt="0"/>
      <dgm:spPr/>
    </dgm:pt>
    <dgm:pt modelId="{664BF631-15E4-4385-B269-4DB3C0554D58}" type="pres">
      <dgm:prSet presAssocID="{67BD6A4E-0123-45F1-954F-197EE8A3D44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5A860C-0569-468C-BE63-568A7C1025F4}" type="pres">
      <dgm:prSet presAssocID="{67BD6A4E-0123-45F1-954F-197EE8A3D44A}" presName="parTransOne" presStyleCnt="0"/>
      <dgm:spPr/>
    </dgm:pt>
    <dgm:pt modelId="{7A92BD8A-B23C-47FA-B237-633A60620753}" type="pres">
      <dgm:prSet presAssocID="{67BD6A4E-0123-45F1-954F-197EE8A3D44A}" presName="horzOne" presStyleCnt="0"/>
      <dgm:spPr/>
    </dgm:pt>
    <dgm:pt modelId="{07193A4E-2227-4C3F-84C3-679334F181AC}" type="pres">
      <dgm:prSet presAssocID="{C2E36197-195C-443D-AAFB-AC67108CB2B4}" presName="vertTwo" presStyleCnt="0"/>
      <dgm:spPr/>
    </dgm:pt>
    <dgm:pt modelId="{5D11936D-76CF-4433-8333-0B59D86FE8AC}" type="pres">
      <dgm:prSet presAssocID="{C2E36197-195C-443D-AAFB-AC67108CB2B4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291E38-62CB-4F36-BA86-4E6C1077C918}" type="pres">
      <dgm:prSet presAssocID="{C2E36197-195C-443D-AAFB-AC67108CB2B4}" presName="parTransTwo" presStyleCnt="0"/>
      <dgm:spPr/>
    </dgm:pt>
    <dgm:pt modelId="{DF0E179B-512C-42BD-AE9A-4221E9A850F0}" type="pres">
      <dgm:prSet presAssocID="{C2E36197-195C-443D-AAFB-AC67108CB2B4}" presName="horzTwo" presStyleCnt="0"/>
      <dgm:spPr/>
    </dgm:pt>
    <dgm:pt modelId="{31FDF208-0B23-4719-A5B9-71532C97FE08}" type="pres">
      <dgm:prSet presAssocID="{AF8065B0-9FD3-4CB2-A01A-6808A8380497}" presName="vertThree" presStyleCnt="0"/>
      <dgm:spPr/>
    </dgm:pt>
    <dgm:pt modelId="{B06C5795-913D-4B94-B7BA-745F1C9A9A62}" type="pres">
      <dgm:prSet presAssocID="{AF8065B0-9FD3-4CB2-A01A-6808A8380497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408BC0-E6E6-465C-8207-2E330F843631}" type="pres">
      <dgm:prSet presAssocID="{AF8065B0-9FD3-4CB2-A01A-6808A8380497}" presName="horzThree" presStyleCnt="0"/>
      <dgm:spPr/>
    </dgm:pt>
    <dgm:pt modelId="{9A4971A6-CAEE-4007-BDA8-FC8314F2E36D}" type="pres">
      <dgm:prSet presAssocID="{27F66EDD-0EBD-4826-AAC5-0BF006215CEB}" presName="sibSpaceTwo" presStyleCnt="0"/>
      <dgm:spPr/>
    </dgm:pt>
    <dgm:pt modelId="{61030B68-BC35-4DE0-9E97-F75CF155446E}" type="pres">
      <dgm:prSet presAssocID="{59A5B79F-0F6C-4EB8-A4EE-7B94A8BFBD49}" presName="vertTwo" presStyleCnt="0"/>
      <dgm:spPr/>
    </dgm:pt>
    <dgm:pt modelId="{AEB08B38-EDA8-4488-99DE-2B4407C9DC46}" type="pres">
      <dgm:prSet presAssocID="{59A5B79F-0F6C-4EB8-A4EE-7B94A8BFBD49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6621EE-1AA3-44C7-BE94-9EE1D35A1594}" type="pres">
      <dgm:prSet presAssocID="{59A5B79F-0F6C-4EB8-A4EE-7B94A8BFBD49}" presName="parTransTwo" presStyleCnt="0"/>
      <dgm:spPr/>
    </dgm:pt>
    <dgm:pt modelId="{1156DA0B-182E-4A46-B288-F67D28F4C08B}" type="pres">
      <dgm:prSet presAssocID="{59A5B79F-0F6C-4EB8-A4EE-7B94A8BFBD49}" presName="horzTwo" presStyleCnt="0"/>
      <dgm:spPr/>
    </dgm:pt>
    <dgm:pt modelId="{288150CA-6C95-4FB0-9843-47DE6DF0ED20}" type="pres">
      <dgm:prSet presAssocID="{719F7D98-D754-4D37-B44C-7320B373CA17}" presName="vertThree" presStyleCnt="0"/>
      <dgm:spPr/>
    </dgm:pt>
    <dgm:pt modelId="{1DC0D46A-8E6E-495D-9E0D-3D5E6FA756E7}" type="pres">
      <dgm:prSet presAssocID="{719F7D98-D754-4D37-B44C-7320B373CA17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65865E-1B62-480B-9D8D-232EE1FAB60C}" type="pres">
      <dgm:prSet presAssocID="{719F7D98-D754-4D37-B44C-7320B373CA17}" presName="horzThree" presStyleCnt="0"/>
      <dgm:spPr/>
    </dgm:pt>
  </dgm:ptLst>
  <dgm:cxnLst>
    <dgm:cxn modelId="{D7AAD169-CA13-4199-A236-7E1D702275CA}" srcId="{67BD6A4E-0123-45F1-954F-197EE8A3D44A}" destId="{59A5B79F-0F6C-4EB8-A4EE-7B94A8BFBD49}" srcOrd="1" destOrd="0" parTransId="{30025A42-6E12-44A7-A9B5-ABEBB44B0184}" sibTransId="{BAA20618-2807-465D-8ADC-EB577E5B77D0}"/>
    <dgm:cxn modelId="{7BF897E0-BF60-4843-A045-BD64F89AD449}" type="presOf" srcId="{59A5B79F-0F6C-4EB8-A4EE-7B94A8BFBD49}" destId="{AEB08B38-EDA8-4488-99DE-2B4407C9DC46}" srcOrd="0" destOrd="0" presId="urn:microsoft.com/office/officeart/2005/8/layout/hierarchy4"/>
    <dgm:cxn modelId="{8E957760-21C8-4577-832A-49FF0BB7A96A}" type="presOf" srcId="{719F7D98-D754-4D37-B44C-7320B373CA17}" destId="{1DC0D46A-8E6E-495D-9E0D-3D5E6FA756E7}" srcOrd="0" destOrd="0" presId="urn:microsoft.com/office/officeart/2005/8/layout/hierarchy4"/>
    <dgm:cxn modelId="{8FA04511-B065-4BF3-BDB7-3471923FD42C}" srcId="{67BD6A4E-0123-45F1-954F-197EE8A3D44A}" destId="{C2E36197-195C-443D-AAFB-AC67108CB2B4}" srcOrd="0" destOrd="0" parTransId="{F3C17F4E-8750-45EE-ACAB-B14D237C8D8D}" sibTransId="{27F66EDD-0EBD-4826-AAC5-0BF006215CEB}"/>
    <dgm:cxn modelId="{60915C72-524D-40BC-98E7-C00175B21795}" srcId="{C2E36197-195C-443D-AAFB-AC67108CB2B4}" destId="{AF8065B0-9FD3-4CB2-A01A-6808A8380497}" srcOrd="0" destOrd="0" parTransId="{7D0F81DF-157E-42E0-B80B-FB97B13A7ED3}" sibTransId="{8D43B85D-28D6-45A9-A2FC-AC87855ACA32}"/>
    <dgm:cxn modelId="{C017CFF0-C11D-464E-AD3E-04314A4D0088}" srcId="{59A5B79F-0F6C-4EB8-A4EE-7B94A8BFBD49}" destId="{719F7D98-D754-4D37-B44C-7320B373CA17}" srcOrd="0" destOrd="0" parTransId="{82404498-9B0B-4718-BB33-4BDACDC53654}" sibTransId="{D23A8F7C-4259-4DC9-86C1-9C9B37C629B2}"/>
    <dgm:cxn modelId="{206B199F-E83D-4517-A5AC-D436E1C027CE}" type="presOf" srcId="{C2E36197-195C-443D-AAFB-AC67108CB2B4}" destId="{5D11936D-76CF-4433-8333-0B59D86FE8AC}" srcOrd="0" destOrd="0" presId="urn:microsoft.com/office/officeart/2005/8/layout/hierarchy4"/>
    <dgm:cxn modelId="{8792DB0D-8AFB-4F22-AFA1-126E7D8752F7}" srcId="{8EDF860C-4386-4023-A179-DC493EFC6721}" destId="{67BD6A4E-0123-45F1-954F-197EE8A3D44A}" srcOrd="0" destOrd="0" parTransId="{04401A2A-BF63-4E2B-91FD-98EB974E261A}" sibTransId="{23DCEDA4-03D4-45B2-833E-05608FF3A176}"/>
    <dgm:cxn modelId="{BE8FAF7E-0557-42A2-9F72-0062612448F0}" type="presOf" srcId="{8EDF860C-4386-4023-A179-DC493EFC6721}" destId="{75284E18-25D5-4C1D-A2AC-DA8A5B28EA4C}" srcOrd="0" destOrd="0" presId="urn:microsoft.com/office/officeart/2005/8/layout/hierarchy4"/>
    <dgm:cxn modelId="{D73D9239-AD31-4905-B39E-79F73B360A75}" type="presOf" srcId="{AF8065B0-9FD3-4CB2-A01A-6808A8380497}" destId="{B06C5795-913D-4B94-B7BA-745F1C9A9A62}" srcOrd="0" destOrd="0" presId="urn:microsoft.com/office/officeart/2005/8/layout/hierarchy4"/>
    <dgm:cxn modelId="{06BF7554-EEAB-455C-974D-69737CC62C8A}" type="presOf" srcId="{67BD6A4E-0123-45F1-954F-197EE8A3D44A}" destId="{664BF631-15E4-4385-B269-4DB3C0554D58}" srcOrd="0" destOrd="0" presId="urn:microsoft.com/office/officeart/2005/8/layout/hierarchy4"/>
    <dgm:cxn modelId="{DFA66490-2800-4145-9A00-1D78D955D4B9}" type="presParOf" srcId="{75284E18-25D5-4C1D-A2AC-DA8A5B28EA4C}" destId="{5CD972B9-C804-4A7B-84F9-CDF73E69797C}" srcOrd="0" destOrd="0" presId="urn:microsoft.com/office/officeart/2005/8/layout/hierarchy4"/>
    <dgm:cxn modelId="{A4421DE5-66BC-4A8A-81E9-7585156D3EB3}" type="presParOf" srcId="{5CD972B9-C804-4A7B-84F9-CDF73E69797C}" destId="{664BF631-15E4-4385-B269-4DB3C0554D58}" srcOrd="0" destOrd="0" presId="urn:microsoft.com/office/officeart/2005/8/layout/hierarchy4"/>
    <dgm:cxn modelId="{28AE113B-07A3-4FB4-9BA4-29C2793826F2}" type="presParOf" srcId="{5CD972B9-C804-4A7B-84F9-CDF73E69797C}" destId="{1C5A860C-0569-468C-BE63-568A7C1025F4}" srcOrd="1" destOrd="0" presId="urn:microsoft.com/office/officeart/2005/8/layout/hierarchy4"/>
    <dgm:cxn modelId="{5509EB92-9F30-4AD9-8DED-A3D9499BFD64}" type="presParOf" srcId="{5CD972B9-C804-4A7B-84F9-CDF73E69797C}" destId="{7A92BD8A-B23C-47FA-B237-633A60620753}" srcOrd="2" destOrd="0" presId="urn:microsoft.com/office/officeart/2005/8/layout/hierarchy4"/>
    <dgm:cxn modelId="{217993A7-5129-44E7-8082-C4EDB2F7DAC4}" type="presParOf" srcId="{7A92BD8A-B23C-47FA-B237-633A60620753}" destId="{07193A4E-2227-4C3F-84C3-679334F181AC}" srcOrd="0" destOrd="0" presId="urn:microsoft.com/office/officeart/2005/8/layout/hierarchy4"/>
    <dgm:cxn modelId="{D6247137-8564-4C80-AC36-12E682A497EA}" type="presParOf" srcId="{07193A4E-2227-4C3F-84C3-679334F181AC}" destId="{5D11936D-76CF-4433-8333-0B59D86FE8AC}" srcOrd="0" destOrd="0" presId="urn:microsoft.com/office/officeart/2005/8/layout/hierarchy4"/>
    <dgm:cxn modelId="{D5885D14-B9F4-4AA5-8DA0-16D45D4A808C}" type="presParOf" srcId="{07193A4E-2227-4C3F-84C3-679334F181AC}" destId="{33291E38-62CB-4F36-BA86-4E6C1077C918}" srcOrd="1" destOrd="0" presId="urn:microsoft.com/office/officeart/2005/8/layout/hierarchy4"/>
    <dgm:cxn modelId="{6924BB0B-3F55-40E7-8611-5DB766ADCE32}" type="presParOf" srcId="{07193A4E-2227-4C3F-84C3-679334F181AC}" destId="{DF0E179B-512C-42BD-AE9A-4221E9A850F0}" srcOrd="2" destOrd="0" presId="urn:microsoft.com/office/officeart/2005/8/layout/hierarchy4"/>
    <dgm:cxn modelId="{D6668681-2BF2-4A4C-AF4E-6F0ACC5B6B7A}" type="presParOf" srcId="{DF0E179B-512C-42BD-AE9A-4221E9A850F0}" destId="{31FDF208-0B23-4719-A5B9-71532C97FE08}" srcOrd="0" destOrd="0" presId="urn:microsoft.com/office/officeart/2005/8/layout/hierarchy4"/>
    <dgm:cxn modelId="{05843982-1EB0-44E6-9057-3639275651CC}" type="presParOf" srcId="{31FDF208-0B23-4719-A5B9-71532C97FE08}" destId="{B06C5795-913D-4B94-B7BA-745F1C9A9A62}" srcOrd="0" destOrd="0" presId="urn:microsoft.com/office/officeart/2005/8/layout/hierarchy4"/>
    <dgm:cxn modelId="{FF1243F0-6CDF-4ACF-B119-CA12D3451E38}" type="presParOf" srcId="{31FDF208-0B23-4719-A5B9-71532C97FE08}" destId="{68408BC0-E6E6-465C-8207-2E330F843631}" srcOrd="1" destOrd="0" presId="urn:microsoft.com/office/officeart/2005/8/layout/hierarchy4"/>
    <dgm:cxn modelId="{18DA57F9-8386-4B0D-9DB8-ADD70CC3C5DE}" type="presParOf" srcId="{7A92BD8A-B23C-47FA-B237-633A60620753}" destId="{9A4971A6-CAEE-4007-BDA8-FC8314F2E36D}" srcOrd="1" destOrd="0" presId="urn:microsoft.com/office/officeart/2005/8/layout/hierarchy4"/>
    <dgm:cxn modelId="{6160D0AD-246D-484C-8765-8DA928D641C4}" type="presParOf" srcId="{7A92BD8A-B23C-47FA-B237-633A60620753}" destId="{61030B68-BC35-4DE0-9E97-F75CF155446E}" srcOrd="2" destOrd="0" presId="urn:microsoft.com/office/officeart/2005/8/layout/hierarchy4"/>
    <dgm:cxn modelId="{9D50C24E-503E-4D45-8E54-E3F9F3098F37}" type="presParOf" srcId="{61030B68-BC35-4DE0-9E97-F75CF155446E}" destId="{AEB08B38-EDA8-4488-99DE-2B4407C9DC46}" srcOrd="0" destOrd="0" presId="urn:microsoft.com/office/officeart/2005/8/layout/hierarchy4"/>
    <dgm:cxn modelId="{60B77061-6858-43F4-AC8A-A33B50A97B30}" type="presParOf" srcId="{61030B68-BC35-4DE0-9E97-F75CF155446E}" destId="{BA6621EE-1AA3-44C7-BE94-9EE1D35A1594}" srcOrd="1" destOrd="0" presId="urn:microsoft.com/office/officeart/2005/8/layout/hierarchy4"/>
    <dgm:cxn modelId="{7E2BAF00-2CBE-4601-9A20-EF4D795BD32B}" type="presParOf" srcId="{61030B68-BC35-4DE0-9E97-F75CF155446E}" destId="{1156DA0B-182E-4A46-B288-F67D28F4C08B}" srcOrd="2" destOrd="0" presId="urn:microsoft.com/office/officeart/2005/8/layout/hierarchy4"/>
    <dgm:cxn modelId="{3A2DDFE1-9C5E-401F-B40B-C4D4F34B8CC7}" type="presParOf" srcId="{1156DA0B-182E-4A46-B288-F67D28F4C08B}" destId="{288150CA-6C95-4FB0-9843-47DE6DF0ED20}" srcOrd="0" destOrd="0" presId="urn:microsoft.com/office/officeart/2005/8/layout/hierarchy4"/>
    <dgm:cxn modelId="{0C6F81C0-7DCF-42FA-9749-34F63EF3BAB6}" type="presParOf" srcId="{288150CA-6C95-4FB0-9843-47DE6DF0ED20}" destId="{1DC0D46A-8E6E-495D-9E0D-3D5E6FA756E7}" srcOrd="0" destOrd="0" presId="urn:microsoft.com/office/officeart/2005/8/layout/hierarchy4"/>
    <dgm:cxn modelId="{F2DA4AAC-BED8-44B6-94EC-A4583D3A36F1}" type="presParOf" srcId="{288150CA-6C95-4FB0-9843-47DE6DF0ED20}" destId="{A965865E-1B62-480B-9D8D-232EE1FAB60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028880-C07C-49C0-9157-9C86DFA7F920}">
      <dsp:nvSpPr>
        <dsp:cNvPr id="0" name=""/>
        <dsp:cNvSpPr/>
      </dsp:nvSpPr>
      <dsp:spPr>
        <a:xfrm>
          <a:off x="118003" y="778"/>
          <a:ext cx="2660119" cy="582534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itchFamily="34" charset="0"/>
            </a:rPr>
            <a:t>Обязательные предметы</a:t>
          </a:r>
          <a:endParaRPr lang="ru-RU" sz="2000" b="1" kern="1200" dirty="0">
            <a:latin typeface="Arial Narrow" pitchFamily="34" charset="0"/>
          </a:endParaRPr>
        </a:p>
      </dsp:txBody>
      <dsp:txXfrm>
        <a:off x="118003" y="778"/>
        <a:ext cx="2660119" cy="582534"/>
      </dsp:txXfrm>
    </dsp:sp>
    <dsp:sp modelId="{3BE0F16D-D84E-418C-AD17-575FAD98B17B}">
      <dsp:nvSpPr>
        <dsp:cNvPr id="0" name=""/>
        <dsp:cNvSpPr/>
      </dsp:nvSpPr>
      <dsp:spPr>
        <a:xfrm>
          <a:off x="384015" y="583312"/>
          <a:ext cx="266011" cy="714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532"/>
              </a:lnTo>
              <a:lnTo>
                <a:pt x="266011" y="714532"/>
              </a:lnTo>
            </a:path>
          </a:pathLst>
        </a:custGeom>
        <a:noFill/>
        <a:ln w="425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9D0046-6175-4C25-B5CE-DB190A66FC1A}">
      <dsp:nvSpPr>
        <dsp:cNvPr id="0" name=""/>
        <dsp:cNvSpPr/>
      </dsp:nvSpPr>
      <dsp:spPr>
        <a:xfrm>
          <a:off x="650027" y="821490"/>
          <a:ext cx="1524336" cy="952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Arial Narrow" pitchFamily="34" charset="0"/>
            </a:rPr>
            <a:t>Русский язык</a:t>
          </a:r>
          <a:endParaRPr lang="ru-RU" sz="2000" b="1" kern="1200" dirty="0">
            <a:latin typeface="Arial Narrow" pitchFamily="34" charset="0"/>
          </a:endParaRPr>
        </a:p>
      </dsp:txBody>
      <dsp:txXfrm>
        <a:off x="650027" y="821490"/>
        <a:ext cx="1524336" cy="952710"/>
      </dsp:txXfrm>
    </dsp:sp>
    <dsp:sp modelId="{DD6F2AEC-2635-4FEB-80B7-BAC174F7B3E9}">
      <dsp:nvSpPr>
        <dsp:cNvPr id="0" name=""/>
        <dsp:cNvSpPr/>
      </dsp:nvSpPr>
      <dsp:spPr>
        <a:xfrm>
          <a:off x="384015" y="583312"/>
          <a:ext cx="266011" cy="1905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5420"/>
              </a:lnTo>
              <a:lnTo>
                <a:pt x="266011" y="1905420"/>
              </a:lnTo>
            </a:path>
          </a:pathLst>
        </a:custGeom>
        <a:noFill/>
        <a:ln w="425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771B0-6A40-4D5F-B285-C94A0A099F41}">
      <dsp:nvSpPr>
        <dsp:cNvPr id="0" name=""/>
        <dsp:cNvSpPr/>
      </dsp:nvSpPr>
      <dsp:spPr>
        <a:xfrm>
          <a:off x="650027" y="2012377"/>
          <a:ext cx="1524336" cy="952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shade val="80000"/>
              <a:hueOff val="266734"/>
              <a:satOff val="-25391"/>
              <a:lumOff val="188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itchFamily="34" charset="0"/>
            </a:rPr>
            <a:t>Математика</a:t>
          </a:r>
        </a:p>
      </dsp:txBody>
      <dsp:txXfrm>
        <a:off x="650027" y="2012377"/>
        <a:ext cx="1524336" cy="952710"/>
      </dsp:txXfrm>
    </dsp:sp>
    <dsp:sp modelId="{E596E804-EE9B-4DA9-8409-FEE320CA39AA}">
      <dsp:nvSpPr>
        <dsp:cNvPr id="0" name=""/>
        <dsp:cNvSpPr/>
      </dsp:nvSpPr>
      <dsp:spPr>
        <a:xfrm>
          <a:off x="3309677" y="0"/>
          <a:ext cx="3467236" cy="589698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533469"/>
            <a:satOff val="-50782"/>
            <a:lumOff val="37794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itchFamily="34" charset="0"/>
            </a:rPr>
            <a:t>Предметы по выбору</a:t>
          </a:r>
          <a:endParaRPr lang="ru-RU" sz="2000" b="1" kern="1200" dirty="0">
            <a:latin typeface="Arial Narrow" pitchFamily="34" charset="0"/>
          </a:endParaRPr>
        </a:p>
      </dsp:txBody>
      <dsp:txXfrm>
        <a:off x="3309677" y="0"/>
        <a:ext cx="3467236" cy="589698"/>
      </dsp:txXfrm>
    </dsp:sp>
    <dsp:sp modelId="{0E0B6C2B-8F39-4BDC-B0A1-BD8AC33CECCE}">
      <dsp:nvSpPr>
        <dsp:cNvPr id="0" name=""/>
        <dsp:cNvSpPr/>
      </dsp:nvSpPr>
      <dsp:spPr>
        <a:xfrm>
          <a:off x="3656401" y="589698"/>
          <a:ext cx="291523" cy="2106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6272"/>
              </a:lnTo>
              <a:lnTo>
                <a:pt x="291523" y="2106272"/>
              </a:lnTo>
            </a:path>
          </a:pathLst>
        </a:custGeom>
        <a:noFill/>
        <a:ln w="425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A57640-355B-45A9-9013-33ACE8AC4D28}">
      <dsp:nvSpPr>
        <dsp:cNvPr id="0" name=""/>
        <dsp:cNvSpPr/>
      </dsp:nvSpPr>
      <dsp:spPr>
        <a:xfrm>
          <a:off x="3947925" y="828654"/>
          <a:ext cx="4149441" cy="37346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shade val="80000"/>
              <a:hueOff val="533469"/>
              <a:satOff val="-50782"/>
              <a:lumOff val="377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itchFamily="34" charset="0"/>
            </a:rPr>
            <a:t>История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itchFamily="34" charset="0"/>
            </a:rPr>
            <a:t>Обществознание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itchFamily="34" charset="0"/>
            </a:rPr>
            <a:t>Химия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itchFamily="34" charset="0"/>
            </a:rPr>
            <a:t>Биология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itchFamily="34" charset="0"/>
            </a:rPr>
            <a:t>Физика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itchFamily="34" charset="0"/>
            </a:rPr>
            <a:t>Информатика и ИКТ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itchFamily="34" charset="0"/>
            </a:rPr>
            <a:t>Литература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itchFamily="34" charset="0"/>
            </a:rPr>
            <a:t>Английский язык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itchFamily="34" charset="0"/>
            </a:rPr>
            <a:t>География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3947925" y="828654"/>
        <a:ext cx="4149441" cy="373463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D6448A-A47A-4F4C-B379-53A8F1A89E2D}">
      <dsp:nvSpPr>
        <dsp:cNvPr id="0" name=""/>
        <dsp:cNvSpPr/>
      </dsp:nvSpPr>
      <dsp:spPr>
        <a:xfrm>
          <a:off x="3058" y="1454"/>
          <a:ext cx="8280690" cy="19208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smtClean="0"/>
            <a:t>Количество экзаменов</a:t>
          </a:r>
          <a:endParaRPr lang="ru-RU" sz="5200" kern="1200" dirty="0"/>
        </a:p>
      </dsp:txBody>
      <dsp:txXfrm>
        <a:off x="3058" y="1454"/>
        <a:ext cx="8280690" cy="1920874"/>
      </dsp:txXfrm>
    </dsp:sp>
    <dsp:sp modelId="{C6224399-F8ED-46F2-A61E-FA4E4F185517}">
      <dsp:nvSpPr>
        <dsp:cNvPr id="0" name=""/>
        <dsp:cNvSpPr/>
      </dsp:nvSpPr>
      <dsp:spPr>
        <a:xfrm>
          <a:off x="3058" y="2141670"/>
          <a:ext cx="3973459" cy="19208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smtClean="0"/>
            <a:t>4</a:t>
          </a:r>
          <a:endParaRPr lang="ru-RU" sz="5200" kern="1200" dirty="0"/>
        </a:p>
      </dsp:txBody>
      <dsp:txXfrm>
        <a:off x="3058" y="2141670"/>
        <a:ext cx="3973459" cy="1920874"/>
      </dsp:txXfrm>
    </dsp:sp>
    <dsp:sp modelId="{AB853094-8142-4FCD-856D-69ECF3C9B893}">
      <dsp:nvSpPr>
        <dsp:cNvPr id="0" name=""/>
        <dsp:cNvSpPr/>
      </dsp:nvSpPr>
      <dsp:spPr>
        <a:xfrm>
          <a:off x="4310289" y="2141670"/>
          <a:ext cx="3973459" cy="19208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Для участников с ОВЗ</a:t>
          </a:r>
          <a:r>
            <a:rPr lang="ru-RU" sz="3600" kern="1200" dirty="0" smtClean="0"/>
            <a:t> 2</a:t>
          </a:r>
          <a:endParaRPr lang="ru-RU" sz="3600" kern="1200" dirty="0"/>
        </a:p>
      </dsp:txBody>
      <dsp:txXfrm>
        <a:off x="4310289" y="2141670"/>
        <a:ext cx="3973459" cy="192087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D6448A-A47A-4F4C-B379-53A8F1A89E2D}">
      <dsp:nvSpPr>
        <dsp:cNvPr id="0" name=""/>
        <dsp:cNvSpPr/>
      </dsp:nvSpPr>
      <dsp:spPr>
        <a:xfrm>
          <a:off x="2250" y="1500"/>
          <a:ext cx="6091499" cy="19486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/>
            <a:t>Форма проведения ГИА</a:t>
          </a:r>
          <a:endParaRPr lang="ru-RU" sz="5100" kern="1200" dirty="0"/>
        </a:p>
      </dsp:txBody>
      <dsp:txXfrm>
        <a:off x="2250" y="1500"/>
        <a:ext cx="6091499" cy="1948656"/>
      </dsp:txXfrm>
    </dsp:sp>
    <dsp:sp modelId="{C6224399-F8ED-46F2-A61E-FA4E4F185517}">
      <dsp:nvSpPr>
        <dsp:cNvPr id="0" name=""/>
        <dsp:cNvSpPr/>
      </dsp:nvSpPr>
      <dsp:spPr>
        <a:xfrm>
          <a:off x="2250" y="2113843"/>
          <a:ext cx="2922984" cy="19486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/>
            <a:t>ОГЭ</a:t>
          </a:r>
          <a:endParaRPr lang="ru-RU" sz="5100" kern="1200" dirty="0"/>
        </a:p>
      </dsp:txBody>
      <dsp:txXfrm>
        <a:off x="2250" y="2113843"/>
        <a:ext cx="2922984" cy="1948656"/>
      </dsp:txXfrm>
    </dsp:sp>
    <dsp:sp modelId="{AB853094-8142-4FCD-856D-69ECF3C9B893}">
      <dsp:nvSpPr>
        <dsp:cNvPr id="0" name=""/>
        <dsp:cNvSpPr/>
      </dsp:nvSpPr>
      <dsp:spPr>
        <a:xfrm>
          <a:off x="3170765" y="2113843"/>
          <a:ext cx="2922984" cy="19486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/>
            <a:t>ГВЭ</a:t>
          </a:r>
          <a:endParaRPr lang="ru-RU" sz="5100" kern="1200" dirty="0"/>
        </a:p>
      </dsp:txBody>
      <dsp:txXfrm>
        <a:off x="3170765" y="2113843"/>
        <a:ext cx="2922984" cy="194865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4BF631-15E4-4385-B269-4DB3C0554D58}">
      <dsp:nvSpPr>
        <dsp:cNvPr id="0" name=""/>
        <dsp:cNvSpPr/>
      </dsp:nvSpPr>
      <dsp:spPr>
        <a:xfrm>
          <a:off x="2654" y="1150"/>
          <a:ext cx="7186094" cy="12699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/>
            <a:t>АПЕЛЛЯЦИЯ</a:t>
          </a:r>
          <a:endParaRPr lang="ru-RU" sz="5500" kern="1200" dirty="0"/>
        </a:p>
      </dsp:txBody>
      <dsp:txXfrm>
        <a:off x="2654" y="1150"/>
        <a:ext cx="7186094" cy="1269999"/>
      </dsp:txXfrm>
    </dsp:sp>
    <dsp:sp modelId="{5D11936D-76CF-4433-8333-0B59D86FE8AC}">
      <dsp:nvSpPr>
        <dsp:cNvPr id="0" name=""/>
        <dsp:cNvSpPr/>
      </dsp:nvSpPr>
      <dsp:spPr>
        <a:xfrm>
          <a:off x="2654" y="1397000"/>
          <a:ext cx="3448222" cy="126999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 нарушении установленного порядка</a:t>
          </a:r>
          <a:endParaRPr lang="ru-RU" sz="2400" kern="1200" dirty="0"/>
        </a:p>
      </dsp:txBody>
      <dsp:txXfrm>
        <a:off x="2654" y="1397000"/>
        <a:ext cx="3448222" cy="1269999"/>
      </dsp:txXfrm>
    </dsp:sp>
    <dsp:sp modelId="{B06C5795-913D-4B94-B7BA-745F1C9A9A62}">
      <dsp:nvSpPr>
        <dsp:cNvPr id="0" name=""/>
        <dsp:cNvSpPr/>
      </dsp:nvSpPr>
      <dsp:spPr>
        <a:xfrm>
          <a:off x="2654" y="2792849"/>
          <a:ext cx="3448222" cy="12699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</a:rPr>
            <a:t>Подается в день проведения экзамена, не покидая ППЭ</a:t>
          </a:r>
          <a:endParaRPr lang="ru-RU" sz="2400" b="1" kern="1200" dirty="0">
            <a:solidFill>
              <a:srgbClr val="C00000"/>
            </a:solidFill>
          </a:endParaRPr>
        </a:p>
      </dsp:txBody>
      <dsp:txXfrm>
        <a:off x="2654" y="2792849"/>
        <a:ext cx="3448222" cy="1269999"/>
      </dsp:txXfrm>
    </dsp:sp>
    <dsp:sp modelId="{AEB08B38-EDA8-4488-99DE-2B4407C9DC46}">
      <dsp:nvSpPr>
        <dsp:cNvPr id="0" name=""/>
        <dsp:cNvSpPr/>
      </dsp:nvSpPr>
      <dsp:spPr>
        <a:xfrm>
          <a:off x="3740527" y="1396999"/>
          <a:ext cx="3448222" cy="126999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 несогласии с выставленными баллами</a:t>
          </a:r>
          <a:endParaRPr lang="ru-RU" sz="2400" kern="1200" dirty="0"/>
        </a:p>
      </dsp:txBody>
      <dsp:txXfrm>
        <a:off x="3740527" y="1396999"/>
        <a:ext cx="3448222" cy="1269999"/>
      </dsp:txXfrm>
    </dsp:sp>
    <dsp:sp modelId="{1DC0D46A-8E6E-495D-9E0D-3D5E6FA756E7}">
      <dsp:nvSpPr>
        <dsp:cNvPr id="0" name=""/>
        <dsp:cNvSpPr/>
      </dsp:nvSpPr>
      <dsp:spPr>
        <a:xfrm>
          <a:off x="3740527" y="2792849"/>
          <a:ext cx="3448222" cy="12699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Подается в ОО в течение двух рабочих дней после официального объявления результатов</a:t>
          </a:r>
          <a:endParaRPr lang="ru-RU" sz="2000" b="1" kern="1200" dirty="0">
            <a:solidFill>
              <a:srgbClr val="C00000"/>
            </a:solidFill>
          </a:endParaRPr>
        </a:p>
      </dsp:txBody>
      <dsp:txXfrm>
        <a:off x="3740527" y="2792849"/>
        <a:ext cx="3448222" cy="1269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4099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1AD6C94-0B70-4EC9-90CA-C69F232875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3974ECC-9223-41D6-A0D3-AE99D6059F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4850" y="274638"/>
            <a:ext cx="1906588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31913" y="274638"/>
            <a:ext cx="5570537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45A3F95-8A56-42AF-B0EF-DE12BF724B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CD9B75-7613-49E8-ACE8-38D54BDA7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AB5B9C-B8AF-4AAA-9312-CC1EBFE9E5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FEBB9F-6940-44A5-A348-3FC6C77B0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4FEC12-A630-4505-9B67-7712019F5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DDB612-205B-430A-9515-DE902EE95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4B5BA6-E429-4711-AAF4-23A5784CE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BD8D84-0A6A-4B1F-A80C-7F2D30D713B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6562" name="Picture 2" descr="http://priurale.ru/wp-content/uploads/2016/04/banner_gia-9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1357290" cy="67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73BE36-BF98-4518-A5D0-1C1735F92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5CB1EB2-A645-4F79-AD87-BBC392D611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E41E7-14C3-4404-B4A2-D22490F5F8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932FD8-0B24-4D96-895D-5B83FB2D7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2149B-0EF7-4B0C-A785-9CF01E1EA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533AC25-0DEC-4DF9-9F3F-AE299714EF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31913" y="1600200"/>
            <a:ext cx="373856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2875" y="1600200"/>
            <a:ext cx="373856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975C4FB-000B-4667-901F-DC1F4ECA7D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F6D2483-FB26-4EF7-839C-FEDC84D4A9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1B176D3-28B9-4C27-810A-9CB4C4BA82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8C0F9F6-DF1D-4E59-8BD0-87DEE510AC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247FE7F-EB8F-4148-B01A-B6ABE62285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D6237F8-3AEA-49BF-AF2F-3632B26571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 cstate="print"/>
          <a:srcRect l="35432" r="40158"/>
          <a:stretch>
            <a:fillRect/>
          </a:stretch>
        </p:blipFill>
        <p:spPr bwMode="auto">
          <a:xfrm>
            <a:off x="-36513" y="0"/>
            <a:ext cx="1487488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547813" y="6237288"/>
            <a:ext cx="2420937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140200" y="6237288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380288" y="6245225"/>
            <a:ext cx="1303337" cy="473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cs typeface="Segoe UI" charset="0"/>
              </a:defRPr>
            </a:lvl1pPr>
          </a:lstStyle>
          <a:p>
            <a:fld id="{EC6CA0F3-E43C-4870-8BE7-411040AF4CD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74638"/>
            <a:ext cx="7126287" cy="1139825"/>
          </a:xfrm>
          <a:prstGeom prst="rect">
            <a:avLst/>
          </a:prstGeom>
          <a:solidFill>
            <a:srgbClr val="FFFFFF">
              <a:alpha val="89999"/>
            </a:srgbClr>
          </a:solidFill>
          <a:ln w="1908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щёлкните мышью</a:t>
            </a:r>
          </a:p>
        </p:txBody>
      </p:sp>
      <p:sp>
        <p:nvSpPr>
          <p:cNvPr id="1030" name="Freeform 6"/>
          <p:cNvSpPr>
            <a:spLocks noChangeArrowheads="1"/>
          </p:cNvSpPr>
          <p:nvPr/>
        </p:nvSpPr>
        <p:spPr bwMode="auto">
          <a:xfrm>
            <a:off x="971550" y="-230188"/>
            <a:ext cx="1008063" cy="7316788"/>
          </a:xfrm>
          <a:custGeom>
            <a:avLst/>
            <a:gdLst>
              <a:gd name="G0" fmla="+- 1 0 0"/>
              <a:gd name="G1" fmla="+- 64810 0 0"/>
              <a:gd name="G2" fmla="+- 64455 0 0"/>
              <a:gd name="G3" fmla="+- 1 0 0"/>
              <a:gd name="G4" fmla="+- 1 0 0"/>
              <a:gd name="G5" fmla="+- 1 0 0"/>
              <a:gd name="G6" fmla="+- 1 0 0"/>
              <a:gd name="G7" fmla="*/ 1 24577 2"/>
              <a:gd name="G8" fmla="+- 1 0 0"/>
              <a:gd name="G9" fmla="+- 8 0 0"/>
              <a:gd name="G10" fmla="+- 1 0 0"/>
              <a:gd name="G11" fmla="+- 32767 0 0"/>
              <a:gd name="G12" fmla="+- 1 0 0"/>
              <a:gd name="T0" fmla="*/ 2147483647 w 635"/>
              <a:gd name="T1" fmla="*/ 2147483647 h 4672"/>
              <a:gd name="T2" fmla="*/ 0 w 635"/>
              <a:gd name="T3" fmla="*/ 2147483647 h 4672"/>
              <a:gd name="T4" fmla="*/ 2147483647 w 635"/>
              <a:gd name="T5" fmla="*/ 2147483647 h 4672"/>
              <a:gd name="T6" fmla="*/ 2147483647 w 635"/>
              <a:gd name="T7" fmla="*/ 2147483647 h 4672"/>
              <a:gd name="T8" fmla="*/ 2147483647 w 635"/>
              <a:gd name="T9" fmla="*/ 2147483647 h 4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5" h="4672">
                <a:moveTo>
                  <a:pt x="317" y="159"/>
                </a:moveTo>
                <a:cubicBezTo>
                  <a:pt x="211" y="318"/>
                  <a:pt x="0" y="1928"/>
                  <a:pt x="0" y="2654"/>
                </a:cubicBezTo>
                <a:cubicBezTo>
                  <a:pt x="0" y="3380"/>
                  <a:pt x="211" y="4672"/>
                  <a:pt x="317" y="4513"/>
                </a:cubicBezTo>
                <a:cubicBezTo>
                  <a:pt x="423" y="4354"/>
                  <a:pt x="635" y="2427"/>
                  <a:pt x="635" y="1701"/>
                </a:cubicBezTo>
                <a:cubicBezTo>
                  <a:pt x="635" y="975"/>
                  <a:pt x="423" y="0"/>
                  <a:pt x="317" y="159"/>
                </a:cubicBezTo>
                <a:close/>
              </a:path>
            </a:pathLst>
          </a:custGeom>
          <a:solidFill>
            <a:srgbClr val="FFFFFF"/>
          </a:solidFill>
          <a:ln w="936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600200"/>
            <a:ext cx="76295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663300"/>
          </a:solidFill>
          <a:latin typeface="+mj-lt"/>
          <a:ea typeface="+mj-ea"/>
          <a:cs typeface="+mj-cs"/>
        </a:defRPr>
      </a:lvl1pPr>
      <a:lvl2pPr marL="742950" indent="-28575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663300"/>
          </a:solidFill>
          <a:latin typeface="Calibri" pitchFamily="32" charset="0"/>
          <a:ea typeface="Microsoft YaHei" charset="0"/>
          <a:cs typeface="Microsoft YaHei" charset="0"/>
        </a:defRPr>
      </a:lvl2pPr>
      <a:lvl3pPr marL="1143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663300"/>
          </a:solidFill>
          <a:latin typeface="Calibri" pitchFamily="32" charset="0"/>
          <a:ea typeface="Microsoft YaHei" charset="0"/>
          <a:cs typeface="Microsoft YaHei" charset="0"/>
        </a:defRPr>
      </a:lvl3pPr>
      <a:lvl4pPr marL="1600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663300"/>
          </a:solidFill>
          <a:latin typeface="Calibri" pitchFamily="32" charset="0"/>
          <a:ea typeface="Microsoft YaHei" charset="0"/>
          <a:cs typeface="Microsoft YaHei" charset="0"/>
        </a:defRPr>
      </a:lvl4pPr>
      <a:lvl5pPr marL="20574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663300"/>
          </a:solidFill>
          <a:latin typeface="Calibri" pitchFamily="32" charset="0"/>
          <a:ea typeface="Microsoft YaHei" charset="0"/>
          <a:cs typeface="Microsoft YaHei" charset="0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663300"/>
          </a:solidFill>
          <a:latin typeface="Calibri" pitchFamily="32" charset="0"/>
          <a:ea typeface="Microsoft YaHei" charset="0"/>
          <a:cs typeface="Microsoft YaHei" charset="0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663300"/>
          </a:solidFill>
          <a:latin typeface="Calibri" pitchFamily="32" charset="0"/>
          <a:ea typeface="Microsoft YaHei" charset="0"/>
          <a:cs typeface="Microsoft YaHei" charset="0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663300"/>
          </a:solidFill>
          <a:latin typeface="Calibri" pitchFamily="32" charset="0"/>
          <a:ea typeface="Microsoft YaHei" charset="0"/>
          <a:cs typeface="Microsoft YaHei" charset="0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663300"/>
          </a:solidFill>
          <a:latin typeface="Calibri" pitchFamily="32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699CB88-5E1A-4FAC-892A-60949ACB1F6F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C6CA0F3-E43C-4870-8BE7-411040AF4C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content/otkrytyy-bank-zadaniy-oge" TargetMode="External"/><Relationship Id="rId2" Type="http://schemas.openxmlformats.org/officeDocument/2006/relationships/hyperlink" Target="http://www.yaklass.ru/" TargetMode="Externa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uztest.ru/exam" TargetMode="External"/><Relationship Id="rId4" Type="http://schemas.openxmlformats.org/officeDocument/2006/relationships/hyperlink" Target="https://sdamgia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42844" y="357167"/>
            <a:ext cx="8893175" cy="600079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i="1" dirty="0">
                <a:solidFill>
                  <a:srgbClr val="6633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/>
            </a:r>
            <a:br>
              <a:rPr lang="ru-RU" sz="3600" b="1" i="1" dirty="0">
                <a:solidFill>
                  <a:srgbClr val="6633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</a:br>
            <a:r>
              <a:rPr lang="ru-RU" sz="3600" b="1" i="1" dirty="0">
                <a:solidFill>
                  <a:srgbClr val="6633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/>
            </a:r>
            <a:br>
              <a:rPr lang="ru-RU" sz="3600" b="1" i="1" dirty="0">
                <a:solidFill>
                  <a:srgbClr val="6633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</a:br>
            <a:endParaRPr lang="ru-RU" sz="3600" b="1" i="1" dirty="0" smtClean="0">
              <a:solidFill>
                <a:srgbClr val="663300"/>
              </a:solidFill>
              <a:latin typeface="Times New Roman" pitchFamily="16" charset="0"/>
              <a:ea typeface="Microsoft YaHei" charset="0"/>
              <a:cs typeface="Microsoft YaHei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600" b="1" i="1" dirty="0">
              <a:solidFill>
                <a:srgbClr val="663300"/>
              </a:solidFill>
              <a:latin typeface="Times New Roman" pitchFamily="16" charset="0"/>
              <a:ea typeface="Microsoft YaHei" charset="0"/>
              <a:cs typeface="Microsoft YaHei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600" b="1" i="1" dirty="0" smtClean="0">
              <a:solidFill>
                <a:srgbClr val="663300"/>
              </a:solidFill>
              <a:latin typeface="Times New Roman" pitchFamily="16" charset="0"/>
              <a:ea typeface="Microsoft YaHei" charset="0"/>
              <a:cs typeface="Microsoft YaHei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600" b="1" i="1" dirty="0">
              <a:solidFill>
                <a:srgbClr val="663300"/>
              </a:solidFill>
              <a:latin typeface="Times New Roman" pitchFamily="16" charset="0"/>
              <a:ea typeface="Microsoft YaHei" charset="0"/>
              <a:cs typeface="Microsoft YaHei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600" b="1" i="1" dirty="0" smtClean="0">
              <a:solidFill>
                <a:srgbClr val="663300"/>
              </a:solidFill>
              <a:latin typeface="Times New Roman" pitchFamily="16" charset="0"/>
              <a:ea typeface="Microsoft YaHei" charset="0"/>
              <a:cs typeface="Microsoft YaHei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 dirty="0">
                <a:solidFill>
                  <a:srgbClr val="6633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/>
            </a:r>
            <a:br>
              <a:rPr lang="ru-RU" sz="3200" b="1" i="1" dirty="0">
                <a:solidFill>
                  <a:srgbClr val="6633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</a:br>
            <a:r>
              <a:rPr lang="ru-RU" sz="3200" b="1" i="1" dirty="0">
                <a:solidFill>
                  <a:srgbClr val="6633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/>
            </a:r>
            <a:br>
              <a:rPr lang="ru-RU" sz="3200" b="1" i="1" dirty="0">
                <a:solidFill>
                  <a:srgbClr val="6633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</a:br>
            <a:r>
              <a:rPr lang="ru-RU" sz="3200" b="1" i="1" dirty="0">
                <a:solidFill>
                  <a:srgbClr val="6633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/>
            </a:r>
            <a:br>
              <a:rPr lang="ru-RU" sz="3200" b="1" i="1" dirty="0">
                <a:solidFill>
                  <a:srgbClr val="6633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</a:br>
            <a:r>
              <a:rPr lang="ru-RU" sz="3200" b="1" i="1" dirty="0">
                <a:solidFill>
                  <a:srgbClr val="6633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                                                       </a:t>
            </a:r>
            <a:r>
              <a:rPr lang="ru-RU" sz="2000" b="1" i="1" dirty="0">
                <a:solidFill>
                  <a:srgbClr val="6633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/>
            </a:r>
            <a:br>
              <a:rPr lang="ru-RU" sz="2000" b="1" i="1" dirty="0">
                <a:solidFill>
                  <a:srgbClr val="6633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</a:br>
            <a:r>
              <a:rPr lang="ru-RU" sz="2000" b="1" i="1" dirty="0">
                <a:solidFill>
                  <a:srgbClr val="6633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                                          </a:t>
            </a:r>
            <a:br>
              <a:rPr lang="ru-RU" sz="2000" b="1" i="1" dirty="0">
                <a:solidFill>
                  <a:srgbClr val="6633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</a:br>
            <a:r>
              <a:rPr lang="ru-RU" sz="2000" b="1" i="1" dirty="0">
                <a:solidFill>
                  <a:srgbClr val="6633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 </a:t>
            </a:r>
            <a:r>
              <a:rPr lang="ru-RU" sz="3200" b="1" i="1" dirty="0">
                <a:solidFill>
                  <a:srgbClr val="6633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/>
            </a:r>
            <a:br>
              <a:rPr lang="ru-RU" sz="3200" b="1" i="1" dirty="0">
                <a:solidFill>
                  <a:srgbClr val="6633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</a:br>
            <a:r>
              <a:rPr lang="ru-RU" sz="3200" b="1" i="1" dirty="0">
                <a:solidFill>
                  <a:srgbClr val="6633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 </a:t>
            </a:r>
            <a:r>
              <a:rPr lang="ru-RU" b="1" i="1" dirty="0" smtClean="0">
                <a:solidFill>
                  <a:srgbClr val="6633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2018</a:t>
            </a:r>
            <a:r>
              <a:rPr lang="ru-RU" sz="3200" b="1" i="1" dirty="0" smtClean="0">
                <a:solidFill>
                  <a:srgbClr val="6633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 </a:t>
            </a:r>
            <a:r>
              <a:rPr lang="ru-RU" sz="3200" b="1" i="1" dirty="0">
                <a:solidFill>
                  <a:srgbClr val="6633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/>
            </a:r>
            <a:br>
              <a:rPr lang="ru-RU" sz="3200" b="1" i="1" dirty="0">
                <a:solidFill>
                  <a:srgbClr val="6633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</a:br>
            <a:r>
              <a:rPr lang="ru-RU" b="1" i="1" dirty="0">
                <a:solidFill>
                  <a:srgbClr val="6633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/>
            </a:r>
            <a:br>
              <a:rPr lang="ru-RU" b="1" i="1" dirty="0">
                <a:solidFill>
                  <a:srgbClr val="6633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</a:br>
            <a:r>
              <a:rPr lang="ru-RU" sz="3200" b="1" i="1" dirty="0">
                <a:solidFill>
                  <a:srgbClr val="6633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                              </a:t>
            </a:r>
            <a:r>
              <a:rPr lang="ru-RU" sz="2000" b="1" i="1" dirty="0">
                <a:solidFill>
                  <a:srgbClr val="6633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/>
            </a:r>
            <a:br>
              <a:rPr lang="ru-RU" sz="2000" b="1" i="1" dirty="0">
                <a:solidFill>
                  <a:srgbClr val="6633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</a:br>
            <a:endParaRPr lang="ru-RU" sz="2000" b="1" i="1" dirty="0">
              <a:solidFill>
                <a:srgbClr val="663300"/>
              </a:solidFill>
              <a:latin typeface="Times New Roman" pitchFamily="16" charset="0"/>
              <a:ea typeface="Microsoft YaHei" charset="0"/>
              <a:cs typeface="Microsoft YaHei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85786" y="785794"/>
            <a:ext cx="7772400" cy="1828800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6633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«Порядок проведения государственной итоговой аттестации по программам основного общего образования» </a:t>
            </a:r>
            <a:br>
              <a:rPr lang="ru-RU" sz="2800" i="1" dirty="0" smtClean="0">
                <a:solidFill>
                  <a:srgbClr val="6633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</a:br>
            <a:endParaRPr lang="ru-RU" sz="2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71472" y="4214818"/>
            <a:ext cx="7772400" cy="914400"/>
          </a:xfrm>
        </p:spPr>
        <p:txBody>
          <a:bodyPr/>
          <a:lstStyle/>
          <a:p>
            <a:r>
              <a:rPr lang="ru-RU" b="1" i="1" dirty="0" smtClean="0">
                <a:solidFill>
                  <a:srgbClr val="6633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ОБЩЕШКОЛЬНОЕ РОДИТЕЛЬСКОЕ СОБРАНИЕ </a:t>
            </a:r>
            <a:r>
              <a:rPr lang="ru-RU" sz="1800" b="1" i="1" dirty="0" smtClean="0">
                <a:solidFill>
                  <a:srgbClr val="6633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/>
            </a:r>
            <a:br>
              <a:rPr lang="ru-RU" sz="1800" b="1" i="1" dirty="0" smtClean="0">
                <a:solidFill>
                  <a:srgbClr val="6633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</a:br>
            <a:endParaRPr lang="ru-RU" dirty="0"/>
          </a:p>
        </p:txBody>
      </p:sp>
      <p:pic>
        <p:nvPicPr>
          <p:cNvPr id="5124" name="Picture 4" descr="&amp;Kcy;&amp;acy;&amp;rcy;&amp;tcy;&amp;icy;&amp;ncy;&amp;kcy;&amp;icy; &amp;pcy;&amp;ocy; &amp;zcy;&amp;acy;&amp;pcy;&amp;rcy;&amp;ocy;&amp;scy;&amp;ucy; &amp;gcy;&amp;icy;&amp;acy;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357694"/>
            <a:ext cx="5715000" cy="16002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1000105"/>
          <a:ext cx="8143933" cy="5215853"/>
        </p:xfrm>
        <a:graphic>
          <a:graphicData uri="http://schemas.openxmlformats.org/drawingml/2006/table">
            <a:tbl>
              <a:tblPr/>
              <a:tblGrid>
                <a:gridCol w="1408240"/>
                <a:gridCol w="243327"/>
                <a:gridCol w="1796026"/>
                <a:gridCol w="2348170"/>
                <a:gridCol w="2348170"/>
              </a:tblGrid>
              <a:tr h="72926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Дата  и место проведения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Продолжительность экзамена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Чем можно пользоваться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63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600" dirty="0">
                          <a:solidFill>
                            <a:srgbClr val="00B05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ОСНОВНЫЕ СРОКИ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9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/>
                          <a:ea typeface="Calibri"/>
                          <a:cs typeface="Times New Roman"/>
                        </a:rPr>
                        <a:t>английский язык (письменно)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/>
                          <a:ea typeface="Calibri"/>
                          <a:cs typeface="Times New Roman"/>
                        </a:rPr>
                        <a:t>2ч (120 мин)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/>
                          <a:ea typeface="Calibri"/>
                          <a:cs typeface="Times New Roman"/>
                        </a:rPr>
                        <a:t>английский язык (устно)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/>
                          <a:ea typeface="Calibri"/>
                          <a:cs typeface="Times New Roman"/>
                        </a:rPr>
                        <a:t>15 мин.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Narrow"/>
                          <a:ea typeface="Calibri"/>
                          <a:cs typeface="Times New Roman"/>
                        </a:rPr>
                        <a:t>звуковоспроизводящая и звукозаписывающая аппаратура для </a:t>
                      </a:r>
                      <a:r>
                        <a:rPr lang="ru-RU" sz="1400" dirty="0" err="1">
                          <a:latin typeface="Arial Narrow"/>
                          <a:ea typeface="Calibri"/>
                          <a:cs typeface="Times New Roman"/>
                        </a:rPr>
                        <a:t>аудирования</a:t>
                      </a:r>
                      <a:r>
                        <a:rPr lang="ru-RU" sz="1400" dirty="0">
                          <a:latin typeface="Arial Narrow"/>
                          <a:ea typeface="Calibri"/>
                          <a:cs typeface="Times New Roman"/>
                        </a:rPr>
                        <a:t> и записи ответа на устный вопрос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Narrow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Narrow"/>
                          <a:ea typeface="Calibri"/>
                          <a:cs typeface="Times New Roman"/>
                        </a:rPr>
                        <a:t>3ч 55 мин (235 мин)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Narrow"/>
                          <a:ea typeface="Calibri"/>
                          <a:cs typeface="Times New Roman"/>
                        </a:rPr>
                        <a:t>орфографический словарь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632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Narrow"/>
                          <a:ea typeface="Calibri"/>
                          <a:cs typeface="Times New Roman"/>
                        </a:rPr>
                        <a:t>обществознание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Narrow"/>
                          <a:ea typeface="Calibri"/>
                          <a:cs typeface="Times New Roman"/>
                        </a:rPr>
                        <a:t>3 ч (180 мин)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6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Narrow"/>
                          <a:ea typeface="Calibri"/>
                          <a:cs typeface="Times New Roman"/>
                        </a:rPr>
                        <a:t>биология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Narrow"/>
                          <a:ea typeface="Calibri"/>
                          <a:cs typeface="Times New Roman"/>
                        </a:rPr>
                        <a:t>3 ч (180 мин)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Narrow"/>
                          <a:ea typeface="Calibri"/>
                          <a:cs typeface="Times New Roman"/>
                        </a:rPr>
                        <a:t>информатика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Narrow"/>
                          <a:ea typeface="Calibri"/>
                          <a:cs typeface="Times New Roman"/>
                        </a:rPr>
                        <a:t>2ч 30 мин (150 мин)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Narrow"/>
                          <a:ea typeface="Calibri"/>
                          <a:cs typeface="Times New Roman"/>
                        </a:rPr>
                        <a:t>для 3-й части — компьютер со знакомым ученику программным обеспечением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Narrow"/>
                          <a:ea typeface="Calibri"/>
                          <a:cs typeface="Times New Roman"/>
                        </a:rPr>
                        <a:t>литература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Narrow"/>
                          <a:ea typeface="Calibri"/>
                          <a:cs typeface="Times New Roman"/>
                        </a:rPr>
                        <a:t>3ч 55 мин (235 мин)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Narrow"/>
                          <a:ea typeface="Calibri"/>
                          <a:cs typeface="Times New Roman"/>
                        </a:rPr>
                        <a:t>полные тексты художественных произведений, сборники лирики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5" y="1071548"/>
          <a:ext cx="8286808" cy="5555136"/>
        </p:xfrm>
        <a:graphic>
          <a:graphicData uri="http://schemas.openxmlformats.org/drawingml/2006/table">
            <a:tbl>
              <a:tblPr/>
              <a:tblGrid>
                <a:gridCol w="1680542"/>
                <a:gridCol w="1827536"/>
                <a:gridCol w="2389365"/>
                <a:gridCol w="2389365"/>
              </a:tblGrid>
              <a:tr h="574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Narrow"/>
                          <a:ea typeface="Calibri"/>
                          <a:cs typeface="Times New Roman"/>
                        </a:rPr>
                        <a:t>физика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Narrow"/>
                          <a:ea typeface="Calibri"/>
                          <a:cs typeface="Times New Roman"/>
                        </a:rPr>
                        <a:t>3 ч (180 мин)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Narrow"/>
                          <a:ea typeface="Calibri"/>
                          <a:cs typeface="Times New Roman"/>
                        </a:rPr>
                        <a:t>непрограммируемый калькулятор, лабораторное оборудование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/>
                          <a:ea typeface="Calibri"/>
                          <a:cs typeface="Times New Roman"/>
                        </a:rPr>
                        <a:t>информатика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Narrow"/>
                          <a:ea typeface="Calibri"/>
                          <a:cs typeface="Times New Roman"/>
                        </a:rPr>
                        <a:t>2ч 30 мин (150 мин)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Narrow"/>
                          <a:ea typeface="Calibri"/>
                          <a:cs typeface="Times New Roman"/>
                        </a:rPr>
                        <a:t>для 3-й части — компьютер со знакомым ученику программным обеспечением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/>
                          <a:ea typeface="Calibri"/>
                          <a:cs typeface="Times New Roman"/>
                        </a:rPr>
                        <a:t>3ч 55 мин (235 мин)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Narrow"/>
                          <a:ea typeface="Calibri"/>
                          <a:cs typeface="Times New Roman"/>
                        </a:rPr>
                        <a:t>линейка, справочный материал, содержащий основные формулы.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492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Narrow"/>
                          <a:ea typeface="Calibri"/>
                          <a:cs typeface="Times New Roman"/>
                        </a:rPr>
                        <a:t>история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/>
                          <a:ea typeface="Calibri"/>
                          <a:cs typeface="Times New Roman"/>
                        </a:rPr>
                        <a:t>3 ч (180 мин)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Narrow"/>
                          <a:ea typeface="Calibri"/>
                          <a:cs typeface="Times New Roman"/>
                        </a:rPr>
                        <a:t>физика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/>
                          <a:ea typeface="Calibri"/>
                          <a:cs typeface="Times New Roman"/>
                        </a:rPr>
                        <a:t>3 ч (180 мин)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Narrow"/>
                          <a:ea typeface="Calibri"/>
                          <a:cs typeface="Times New Roman"/>
                        </a:rPr>
                        <a:t>непрограммируемый калькулятор, лабораторное оборудование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4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Narrow"/>
                          <a:ea typeface="Calibri"/>
                          <a:cs typeface="Times New Roman"/>
                        </a:rPr>
                        <a:t>химия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Narrow"/>
                          <a:ea typeface="Calibri"/>
                          <a:cs typeface="Times New Roman"/>
                        </a:rPr>
                        <a:t>2ч (120 мин)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Narrow"/>
                          <a:ea typeface="Calibri"/>
                          <a:cs typeface="Times New Roman"/>
                        </a:rPr>
                        <a:t>непрограммируемый калькулятор, таблицы Менделеева, растворимости солей, кислот и оснований в воде, электрохимический ряд напряжений металлов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Narrow"/>
                          <a:ea typeface="Calibri"/>
                          <a:cs typeface="Times New Roman"/>
                        </a:rPr>
                        <a:t>география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Narrow"/>
                          <a:ea typeface="Calibri"/>
                          <a:cs typeface="Times New Roman"/>
                        </a:rPr>
                        <a:t>2ч (120 мин)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Narrow"/>
                          <a:ea typeface="Calibri"/>
                          <a:cs typeface="Times New Roman"/>
                        </a:rPr>
                        <a:t>линейка, непрограммируемый калькулятор, атласы за 7-9 классы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6" marR="56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571604" y="1285860"/>
            <a:ext cx="7086592" cy="378621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indent="3175" algn="just">
              <a:lnSpc>
                <a:spcPct val="90000"/>
              </a:lnSpc>
              <a:spcBef>
                <a:spcPts val="750"/>
              </a:spcBef>
              <a:buClrTx/>
              <a:buFontTx/>
              <a:buNone/>
              <a:tabLst>
                <a:tab pos="3556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3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ОГЭ по всем учебным предметам начинается в 10.00 по местному времени. </a:t>
            </a:r>
            <a:endParaRPr lang="ru-RU" sz="3000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indent="3175" algn="just">
              <a:lnSpc>
                <a:spcPct val="90000"/>
              </a:lnSpc>
              <a:spcBef>
                <a:spcPts val="750"/>
              </a:spcBef>
              <a:buClrTx/>
              <a:buFontTx/>
              <a:buNone/>
              <a:tabLst>
                <a:tab pos="3556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30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indent="3175" algn="just">
              <a:lnSpc>
                <a:spcPct val="90000"/>
              </a:lnSpc>
              <a:spcBef>
                <a:spcPts val="750"/>
              </a:spcBef>
              <a:buClrTx/>
              <a:buFontTx/>
              <a:buNone/>
              <a:tabLst>
                <a:tab pos="3556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3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 </a:t>
            </a:r>
            <a:r>
              <a:rPr lang="ru-RU" sz="3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день экзамена участник ОГЭ прибывает в ППЭ не позднее </a:t>
            </a:r>
            <a:r>
              <a:rPr lang="ru-RU" sz="3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9.00 </a:t>
            </a:r>
            <a:r>
              <a:rPr lang="ru-RU" sz="3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 местному времени.</a:t>
            </a:r>
          </a:p>
          <a:p>
            <a:pPr marL="342900" indent="-339725" algn="just">
              <a:lnSpc>
                <a:spcPct val="90000"/>
              </a:lnSpc>
              <a:spcBef>
                <a:spcPts val="7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3000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marL="342900" indent="-339725" algn="just">
              <a:lnSpc>
                <a:spcPct val="90000"/>
              </a:lnSpc>
              <a:spcBef>
                <a:spcPts val="7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3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Место </a:t>
            </a:r>
            <a:r>
              <a:rPr lang="ru-RU" sz="3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проведения: </a:t>
            </a:r>
            <a:r>
              <a:rPr lang="ru-RU" sz="3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ППЭ (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6" charset="0"/>
                <a:cs typeface="Times New Roman" pitchFamily="16" charset="0"/>
              </a:rPr>
              <a:t>дополнительно сообщено</a:t>
            </a:r>
            <a:r>
              <a:rPr lang="ru-RU" sz="3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)</a:t>
            </a:r>
            <a:endParaRPr lang="ru-RU" sz="30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428728" y="1142981"/>
            <a:ext cx="7300906" cy="478634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indent="3175" algn="just">
              <a:lnSpc>
                <a:spcPct val="90000"/>
              </a:lnSpc>
              <a:spcBef>
                <a:spcPts val="7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3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Допуск </a:t>
            </a:r>
            <a:r>
              <a:rPr lang="ru-RU" sz="3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 ППЭ осуществляется при наличии у участников документов, удостоверяющих личность, и при наличии их в списках распределения в данный ППЭ</a:t>
            </a:r>
            <a:r>
              <a:rPr lang="ru-RU" sz="3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.</a:t>
            </a:r>
          </a:p>
          <a:p>
            <a:pPr indent="3175" algn="just">
              <a:lnSpc>
                <a:spcPct val="90000"/>
              </a:lnSpc>
              <a:spcBef>
                <a:spcPts val="7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30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>
              <a:lnSpc>
                <a:spcPct val="90000"/>
              </a:lnSpc>
              <a:spcBef>
                <a:spcPts val="750"/>
              </a:spcBef>
              <a:buClrTx/>
              <a:buFontTx/>
              <a:buNone/>
              <a:tabLst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3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 случае отсутствия у обучающихся документа, удостоверяющего личность, он допускается в ППЭ после подтверждения его личности сопровождающим.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857356" y="1643050"/>
            <a:ext cx="6751638" cy="302260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80000"/>
              </a:lnSpc>
              <a:spcBef>
                <a:spcPts val="675"/>
              </a:spcBef>
              <a:buClrTx/>
              <a:buFontTx/>
              <a:buNone/>
              <a:tabLst>
                <a:tab pos="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7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Если участник ОГЭ опоздал на экзамен, он допускается к сдаче ОГЭ в установленном порядке, при этом время окончания экзамена не продлевается, повторный общий инструктаж не проводится. Организаторы предоставляют необходимую информацию для заполнения полей бланков ОГЭ</a:t>
            </a:r>
            <a:r>
              <a:rPr lang="ru-RU" sz="27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.</a:t>
            </a:r>
          </a:p>
          <a:p>
            <a:pPr algn="just">
              <a:lnSpc>
                <a:spcPct val="80000"/>
              </a:lnSpc>
              <a:spcBef>
                <a:spcPts val="675"/>
              </a:spcBef>
              <a:buClrTx/>
              <a:buFontTx/>
              <a:buNone/>
              <a:tabLst>
                <a:tab pos="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27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0298" y="4714884"/>
            <a:ext cx="5429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Аудирование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(английский язык)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Текст изложения (русский язык)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 flipV="1">
            <a:off x="3143240" y="4429132"/>
            <a:ext cx="3214710" cy="1643074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 bwMode="auto">
          <a:xfrm rot="10800000">
            <a:off x="3428992" y="4357694"/>
            <a:ext cx="3143272" cy="1714512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692275" y="571480"/>
            <a:ext cx="7037388" cy="525305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90000"/>
              </a:lnSpc>
              <a:spcBef>
                <a:spcPts val="675"/>
              </a:spcBef>
              <a:buClrTx/>
              <a:buFontTx/>
              <a:buNone/>
              <a:tabLst>
                <a:tab pos="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Рекомендуется взять с собой только необходимые вещи:</a:t>
            </a:r>
          </a:p>
          <a:p>
            <a:pPr marL="339725" indent="-336550" algn="just">
              <a:lnSpc>
                <a:spcPct val="90000"/>
              </a:lnSpc>
              <a:spcBef>
                <a:spcPts val="675"/>
              </a:spcBef>
              <a:buFont typeface="Calibri" pitchFamily="32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Гелевая</a:t>
            </a:r>
            <a:r>
              <a:rPr lang="ru-RU" sz="2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или капиллярная ручка с чернилами черного цвета</a:t>
            </a:r>
          </a:p>
          <a:p>
            <a:pPr indent="3175" algn="just">
              <a:lnSpc>
                <a:spcPct val="90000"/>
              </a:lnSpc>
              <a:spcBef>
                <a:spcPts val="675"/>
              </a:spcBef>
              <a:buFont typeface="Calibri" pitchFamily="32" charset="0"/>
              <a:buChar char="•"/>
              <a:tabLst>
                <a:tab pos="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Документ</a:t>
            </a:r>
            <a:r>
              <a:rPr lang="ru-RU" sz="2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удостоверяющий личность</a:t>
            </a:r>
          </a:p>
          <a:p>
            <a:pPr marL="339725" indent="-336550" algn="just">
              <a:lnSpc>
                <a:spcPct val="90000"/>
              </a:lnSpc>
              <a:spcBef>
                <a:spcPts val="675"/>
              </a:spcBef>
              <a:buFont typeface="Calibri" pitchFamily="32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Разрешенные средства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обученияю</a:t>
            </a:r>
            <a:endParaRPr lang="ru-RU" sz="28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marL="339725" indent="-336550" algn="just">
              <a:lnSpc>
                <a:spcPct val="90000"/>
              </a:lnSpc>
              <a:spcBef>
                <a:spcPts val="675"/>
              </a:spcBef>
              <a:buFont typeface="Calibri" pitchFamily="32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Лекарства и питание (при необходимости)</a:t>
            </a:r>
          </a:p>
          <a:p>
            <a:pPr marL="342900" indent="-339725" algn="just">
              <a:lnSpc>
                <a:spcPct val="90000"/>
              </a:lnSpc>
              <a:spcBef>
                <a:spcPts val="675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28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marL="342900" indent="12700" algn="just">
              <a:lnSpc>
                <a:spcPct val="90000"/>
              </a:lnSpc>
              <a:spcBef>
                <a:spcPts val="675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 i="1" dirty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Иные вещи участники ОГЭ обязаны оставить в специально разрешенном месте для хранения личных вещей до входа в ППЭ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1643042" y="357166"/>
            <a:ext cx="6872278" cy="1066800"/>
          </a:xfrm>
          <a:prstGeom prst="rect">
            <a:avLst/>
          </a:prstGeom>
          <a:solidFill>
            <a:srgbClr val="FFFFFF">
              <a:alpha val="89999"/>
            </a:srgbClr>
          </a:solidFill>
          <a:ln w="1908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dirty="0">
                <a:solidFill>
                  <a:srgbClr val="C00000"/>
                </a:solidFill>
                <a:latin typeface="Calibri" pitchFamily="32" charset="0"/>
                <a:ea typeface="Microsoft YaHei" charset="0"/>
                <a:cs typeface="Microsoft YaHei" charset="0"/>
              </a:rPr>
              <a:t>ЗАПРЕЩЕНО!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042988" y="1214438"/>
            <a:ext cx="7886700" cy="3654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12700" algn="just">
              <a:spcBef>
                <a:spcPts val="6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 день проведения экзамена (в период с момента входа в ППЭ и до окончания экзамена) участникам запрещается иметь при себе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информации, выносить из аудитории письменные заметки и иные средства хранения и передачи информации. Из ППЭ запрещается выносить экзаменационные материалы, в том числе КИМ и черновики на бумажном или электронном носителях, фотографировать экзаменационные материалы.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258888" y="1143000"/>
            <a:ext cx="7399337" cy="432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39725" indent="-339725" algn="just">
              <a:lnSpc>
                <a:spcPct val="80000"/>
              </a:lnSpc>
              <a:spcBef>
                <a:spcPts val="625"/>
              </a:spcBef>
              <a:spcAft>
                <a:spcPts val="1200"/>
              </a:spcAft>
              <a:buFont typeface="Times New Roman" pitchFamily="16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5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Участники ОГЭ занимают рабочие места в аудитории в соответствие со списками распределения. Изменение рабочего места запрещено.</a:t>
            </a:r>
          </a:p>
          <a:p>
            <a:pPr marL="339725" indent="-339725" algn="just">
              <a:lnSpc>
                <a:spcPct val="80000"/>
              </a:lnSpc>
              <a:spcBef>
                <a:spcPts val="625"/>
              </a:spcBef>
              <a:spcAft>
                <a:spcPts val="1200"/>
              </a:spcAft>
              <a:buFont typeface="Times New Roman" pitchFamily="16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5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Во время экзамена запрещено общаться друг с другом, свободно перемещаться по аудитории и ППЭ, выходить из аудитории без разрешения организатора.</a:t>
            </a:r>
          </a:p>
          <a:p>
            <a:pPr marL="339725" indent="-339725" algn="just">
              <a:lnSpc>
                <a:spcPct val="80000"/>
              </a:lnSpc>
              <a:spcBef>
                <a:spcPts val="625"/>
              </a:spcBef>
              <a:spcAft>
                <a:spcPts val="1200"/>
              </a:spcAft>
              <a:buFont typeface="Times New Roman" pitchFamily="16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5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При выходе из аудитории во время экзамена участник ОГЭ должен оставить экзаменационные материалы, черновики и письменные принадлежности на рабочем столе.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571604" y="1357298"/>
            <a:ext cx="7385078" cy="432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7938" indent="-4763" algn="just">
              <a:lnSpc>
                <a:spcPct val="80000"/>
              </a:lnSpc>
              <a:spcBef>
                <a:spcPts val="675"/>
              </a:spcBef>
              <a:spcAft>
                <a:spcPts val="1200"/>
              </a:spcAft>
              <a:buClrTx/>
              <a:buFontTx/>
              <a:buNone/>
              <a:tabLst>
                <a:tab pos="7938" algn="l"/>
                <a:tab pos="455613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</a:tabLst>
            </a:pPr>
            <a:r>
              <a:rPr lang="ru-RU" sz="27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Экзаменационная работа выполняется </a:t>
            </a:r>
            <a:r>
              <a:rPr lang="ru-RU" sz="2700" b="1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гелевой</a:t>
            </a:r>
            <a:r>
              <a:rPr lang="ru-RU" sz="27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капиллярной ручкой с чернилами черного цвета</a:t>
            </a:r>
            <a:r>
              <a:rPr lang="ru-RU" sz="27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. Экзаменационная работа, выполненная другими письменными принадлежностями, не обрабатывается и не проверяется.</a:t>
            </a:r>
          </a:p>
          <a:p>
            <a:pPr marL="7938" indent="-4763" algn="just">
              <a:lnSpc>
                <a:spcPct val="80000"/>
              </a:lnSpc>
              <a:spcBef>
                <a:spcPts val="675"/>
              </a:spcBef>
              <a:spcAft>
                <a:spcPts val="1200"/>
              </a:spcAft>
              <a:buClrTx/>
              <a:buFontTx/>
              <a:buNone/>
              <a:tabLst>
                <a:tab pos="7938" algn="l"/>
                <a:tab pos="455613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</a:tabLst>
            </a:pPr>
            <a:r>
              <a:rPr lang="ru-RU" sz="27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Участник ОГЭ пользуется при выполнении работы черновиками со штампом образовательной организации, на базе которой организован ППЭ, и делать пометки в КИМ.</a:t>
            </a:r>
          </a:p>
          <a:p>
            <a:pPr marL="7938" indent="-4763" algn="just">
              <a:lnSpc>
                <a:spcPct val="80000"/>
              </a:lnSpc>
              <a:spcBef>
                <a:spcPts val="675"/>
              </a:spcBef>
              <a:spcAft>
                <a:spcPts val="1200"/>
              </a:spcAft>
              <a:buClrTx/>
              <a:buFontTx/>
              <a:buNone/>
              <a:tabLst>
                <a:tab pos="7938" algn="l"/>
                <a:tab pos="455613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</a:tabLst>
            </a:pPr>
            <a:r>
              <a:rPr lang="ru-RU" sz="27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Черновики и КИМ не проверяются и записи в них не учитываются при обработке.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785918" y="188913"/>
            <a:ext cx="6983432" cy="1066800"/>
          </a:xfrm>
          <a:prstGeom prst="rect">
            <a:avLst/>
          </a:prstGeom>
          <a:solidFill>
            <a:srgbClr val="FFFFFF">
              <a:alpha val="89999"/>
            </a:srgbClr>
          </a:solidFill>
          <a:ln w="1908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dirty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ВНИМАНИЕ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258888" y="1196975"/>
            <a:ext cx="7112000" cy="3886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12700" algn="just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Участники ОГЭ, допустивших нарушение указанных требований или нарушения Порядка проведения государственной итоговой аттестации, удаляются с экзамена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.</a:t>
            </a:r>
          </a:p>
          <a:p>
            <a:pPr marL="342900" indent="12700" algn="just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28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marL="342900" indent="12700" algn="just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Если факт нарушения подтверждается, председатель ГЭК принимает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решение об </a:t>
            </a:r>
            <a:r>
              <a:rPr lang="ru-RU" sz="2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аннулировании результатов участника ОГЭ по соответствующему учебному предмету.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1769549"/>
            <a:ext cx="757242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Повестка собрания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Порядок проведения ГИА по образовательным программам основного общего образования: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53181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- общие положения;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53181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- порядок проведения ГИА;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53181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- удаление с экзамена;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рекомендации по подготовке и проведению ГИА по образовательным программам основного общего образования в форме ОГЭ и ГВЭ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142976" y="1142984"/>
            <a:ext cx="7801004" cy="4325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12700" algn="just">
              <a:lnSpc>
                <a:spcPct val="90000"/>
              </a:lnSpc>
              <a:spcBef>
                <a:spcPts val="675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7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Участник ОГЭ, который по состоянию здоровья или другим объективным причинам не может завершить выполнение экзаменационной работы, имеет право досрочно сдать экзаменационные материалы и покинуть аудиторию. Ответственный организатор должен пригласить организатора вне аудитории, который сопроводит такого участника к медицинскому работнику. В случае подтверждения медработником ухудшения состояния здоровья составляется акт о досрочном завершении экзамена по объективным причинам.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439863" y="2071678"/>
            <a:ext cx="7704137" cy="23574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11113" indent="-7938" algn="ctr">
              <a:spcBef>
                <a:spcPts val="800"/>
              </a:spcBef>
              <a:buClrTx/>
              <a:buFontTx/>
              <a:buNone/>
              <a:tabLst>
                <a:tab pos="11113" algn="l"/>
                <a:tab pos="458788" algn="l"/>
                <a:tab pos="908050" algn="l"/>
                <a:tab pos="1357313" algn="l"/>
                <a:tab pos="1806575" algn="l"/>
                <a:tab pos="2255838" algn="l"/>
                <a:tab pos="2705100" algn="l"/>
                <a:tab pos="3154363" algn="l"/>
                <a:tab pos="3603625" algn="l"/>
                <a:tab pos="4052888" algn="l"/>
                <a:tab pos="4502150" algn="l"/>
                <a:tab pos="4951413" algn="l"/>
                <a:tab pos="5400675" algn="l"/>
                <a:tab pos="5849938" algn="l"/>
                <a:tab pos="6299200" algn="l"/>
                <a:tab pos="6748463" algn="l"/>
                <a:tab pos="7197725" algn="l"/>
                <a:tab pos="7646988" algn="l"/>
                <a:tab pos="8096250" algn="l"/>
                <a:tab pos="8545513" algn="l"/>
                <a:tab pos="8994775" algn="l"/>
              </a:tabLst>
            </a:pPr>
            <a:r>
              <a:rPr lang="ru-RU" sz="32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Результаты ГИА признаются удовлетворительными, если участник ГИА набрал количество баллов не ниже минимального, определяемым </a:t>
            </a:r>
            <a:r>
              <a:rPr lang="ru-RU" sz="320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Рособрнадзором</a:t>
            </a:r>
            <a:r>
              <a:rPr lang="ru-RU" sz="32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671691"/>
            <a:ext cx="70009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Обработка и проверка экзаменационных работ занимает не более десяти календарных дней. </a:t>
            </a:r>
            <a:br>
              <a:rPr lang="ru-RU" sz="2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Полученные результаты в первичных баллах (сумма баллов за правильно выполненные задания экзаменационной работы) переводятся в пятибалльную систему оценивания. </a:t>
            </a:r>
            <a:br>
              <a:rPr lang="ru-RU" sz="2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Результаты ГИА признаются удовлетворительными в случае, если обучающийся по учебным предметам набрал минимальное количество баллов, определенное органом исполнительной власти субъекта Российской Федерации, осуществляющим государственное управление в сфере образования, учредителем, загранучреждением. </a:t>
            </a:r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1000108"/>
            <a:ext cx="700092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>Обучающимся, не прошедшим ГИА или получившим на ГИА неудовлетворительные результаты </a:t>
            </a:r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</a:rPr>
              <a:t>более чем по двум учебным предметам</a:t>
            </a:r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>, либо получившим </a:t>
            </a:r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</a:rPr>
              <a:t>повторно неудовлетворительный результат по одному или двум учебным предметам на ГИА в дополнительные сроки</a:t>
            </a:r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>, предоставляется право пройти ГИА по соответствующим учебным предметам 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не ранее 1 сентября </a:t>
            </a:r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>текущего года в сроки и формах, устанавливаемых настоящим Порядком.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2000232" y="214290"/>
            <a:ext cx="6729430" cy="1143000"/>
          </a:xfrm>
          <a:prstGeom prst="rect">
            <a:avLst/>
          </a:prstGeom>
          <a:noFill/>
          <a:ln w="1908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rgbClr val="C00000"/>
                </a:solidFill>
                <a:latin typeface="Calibri" pitchFamily="32" charset="0"/>
                <a:ea typeface="Microsoft YaHei" charset="0"/>
                <a:cs typeface="Microsoft YaHei" charset="0"/>
              </a:rPr>
              <a:t>Шкала перевода баллов в отметки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 l="7617" t="37354" r="35547" b="24560"/>
          <a:stretch>
            <a:fillRect/>
          </a:stretch>
        </p:blipFill>
        <p:spPr bwMode="auto">
          <a:xfrm>
            <a:off x="357158" y="1214422"/>
            <a:ext cx="8429684" cy="451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2000232" y="214290"/>
            <a:ext cx="6729430" cy="1143000"/>
          </a:xfrm>
          <a:prstGeom prst="rect">
            <a:avLst/>
          </a:prstGeom>
          <a:noFill/>
          <a:ln w="1908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rgbClr val="C00000"/>
                </a:solidFill>
                <a:latin typeface="Calibri" pitchFamily="32" charset="0"/>
                <a:ea typeface="Microsoft YaHei" charset="0"/>
                <a:cs typeface="Microsoft YaHei" charset="0"/>
              </a:rPr>
              <a:t>Шкала перевода баллов в отметки</a:t>
            </a: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 cstate="print"/>
          <a:srcRect l="9051" t="29297" r="37885" b="50927"/>
          <a:stretch>
            <a:fillRect/>
          </a:stretch>
        </p:blipFill>
        <p:spPr bwMode="auto">
          <a:xfrm>
            <a:off x="642910" y="1000108"/>
            <a:ext cx="7929618" cy="236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7617" t="63721" r="36133" b="12109"/>
          <a:stretch>
            <a:fillRect/>
          </a:stretch>
        </p:blipFill>
        <p:spPr bwMode="auto">
          <a:xfrm>
            <a:off x="363652" y="3214686"/>
            <a:ext cx="831278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2000232" y="214290"/>
            <a:ext cx="6729430" cy="1143000"/>
          </a:xfrm>
          <a:prstGeom prst="rect">
            <a:avLst/>
          </a:prstGeom>
          <a:noFill/>
          <a:ln w="1908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rgbClr val="C00000"/>
                </a:solidFill>
                <a:latin typeface="Calibri" pitchFamily="32" charset="0"/>
                <a:ea typeface="Microsoft YaHei" charset="0"/>
                <a:cs typeface="Microsoft YaHei" charset="0"/>
              </a:rPr>
              <a:t>Шкала перевода баллов в отметки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9922" t="19775" r="36719" b="53125"/>
          <a:stretch>
            <a:fillRect/>
          </a:stretch>
        </p:blipFill>
        <p:spPr bwMode="auto">
          <a:xfrm>
            <a:off x="500034" y="1500174"/>
            <a:ext cx="7912241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2000232" y="214290"/>
            <a:ext cx="6729430" cy="1143000"/>
          </a:xfrm>
          <a:prstGeom prst="rect">
            <a:avLst/>
          </a:prstGeom>
          <a:noFill/>
          <a:ln w="1908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rgbClr val="C00000"/>
                </a:solidFill>
                <a:latin typeface="Calibri" pitchFamily="32" charset="0"/>
                <a:ea typeface="Microsoft YaHei" charset="0"/>
                <a:cs typeface="Microsoft YaHei" charset="0"/>
              </a:rPr>
              <a:t>Шкала перевода баллов в отметки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8424" t="46875" r="37714" b="22363"/>
          <a:stretch>
            <a:fillRect/>
          </a:stretch>
        </p:blipFill>
        <p:spPr bwMode="auto">
          <a:xfrm>
            <a:off x="500034" y="1357298"/>
            <a:ext cx="828680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2000232" y="214290"/>
            <a:ext cx="6729430" cy="1143000"/>
          </a:xfrm>
          <a:prstGeom prst="rect">
            <a:avLst/>
          </a:prstGeom>
          <a:noFill/>
          <a:ln w="1908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rgbClr val="C00000"/>
                </a:solidFill>
                <a:latin typeface="Calibri" pitchFamily="32" charset="0"/>
                <a:ea typeface="Microsoft YaHei" charset="0"/>
                <a:cs typeface="Microsoft YaHei" charset="0"/>
              </a:rPr>
              <a:t>Шкала перевода баллов в отметки</a:t>
            </a: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 cstate="print"/>
          <a:srcRect l="9961" t="24902" r="37304" b="48731"/>
          <a:stretch>
            <a:fillRect/>
          </a:stretch>
        </p:blipFill>
        <p:spPr bwMode="auto">
          <a:xfrm>
            <a:off x="428595" y="1285860"/>
            <a:ext cx="803677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2000232" y="214290"/>
            <a:ext cx="6729430" cy="1143000"/>
          </a:xfrm>
          <a:prstGeom prst="rect">
            <a:avLst/>
          </a:prstGeom>
          <a:noFill/>
          <a:ln w="1908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rgbClr val="C00000"/>
                </a:solidFill>
                <a:latin typeface="Calibri" pitchFamily="32" charset="0"/>
                <a:ea typeface="Microsoft YaHei" charset="0"/>
                <a:cs typeface="Microsoft YaHei" charset="0"/>
              </a:rPr>
              <a:t>Шкала перевода баллов в отметки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9961" t="52002" r="37304" b="20166"/>
          <a:stretch>
            <a:fillRect/>
          </a:stretch>
        </p:blipFill>
        <p:spPr bwMode="auto">
          <a:xfrm>
            <a:off x="500033" y="1428736"/>
            <a:ext cx="812137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1428728" y="428604"/>
            <a:ext cx="7286676" cy="114299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indent="539750"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Освоение образовательных программ основного общего образования завершается обязательной государственной итоговой аттестацией  </a:t>
            </a:r>
            <a:endParaRPr lang="ru-RU" sz="2400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indent="539750"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57158" y="1643050"/>
          <a:ext cx="8215370" cy="4564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3542220" y="403015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 предмета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9124" y="571501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Родной язык и (или) литература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2000232" y="214290"/>
            <a:ext cx="6729430" cy="1143000"/>
          </a:xfrm>
          <a:prstGeom prst="rect">
            <a:avLst/>
          </a:prstGeom>
          <a:noFill/>
          <a:ln w="1908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rgbClr val="C00000"/>
                </a:solidFill>
                <a:latin typeface="Calibri" pitchFamily="32" charset="0"/>
                <a:ea typeface="Microsoft YaHei" charset="0"/>
                <a:cs typeface="Microsoft YaHei" charset="0"/>
              </a:rPr>
              <a:t>Шкала перевода баллов в отметки</a:t>
            </a:r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 cstate="print"/>
          <a:srcRect l="9961" t="27100" r="37304" b="44335"/>
          <a:stretch>
            <a:fillRect/>
          </a:stretch>
        </p:blipFill>
        <p:spPr bwMode="auto">
          <a:xfrm>
            <a:off x="357158" y="1142984"/>
            <a:ext cx="824284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2000232" y="214290"/>
            <a:ext cx="6729430" cy="1143000"/>
          </a:xfrm>
          <a:prstGeom prst="rect">
            <a:avLst/>
          </a:prstGeom>
          <a:noFill/>
          <a:ln w="1908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rgbClr val="C00000"/>
                </a:solidFill>
                <a:latin typeface="Calibri" pitchFamily="32" charset="0"/>
                <a:ea typeface="Microsoft YaHei" charset="0"/>
                <a:cs typeface="Microsoft YaHei" charset="0"/>
              </a:rPr>
              <a:t>Шкала перевода баллов в отметки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9961" t="54932" r="37304" b="16503"/>
          <a:stretch>
            <a:fillRect/>
          </a:stretch>
        </p:blipFill>
        <p:spPr bwMode="auto">
          <a:xfrm>
            <a:off x="571472" y="1214422"/>
            <a:ext cx="824284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2000232" y="214290"/>
            <a:ext cx="6729430" cy="1143000"/>
          </a:xfrm>
          <a:prstGeom prst="rect">
            <a:avLst/>
          </a:prstGeom>
          <a:noFill/>
          <a:ln w="1908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rgbClr val="C00000"/>
                </a:solidFill>
                <a:latin typeface="Calibri" pitchFamily="32" charset="0"/>
                <a:ea typeface="Microsoft YaHei" charset="0"/>
                <a:cs typeface="Microsoft YaHei" charset="0"/>
              </a:rPr>
              <a:t>Шкала перевода баллов в отметки</a:t>
            </a:r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 cstate="print"/>
          <a:srcRect l="9375" t="30029" r="37304" b="41406"/>
          <a:stretch>
            <a:fillRect/>
          </a:stretch>
        </p:blipFill>
        <p:spPr bwMode="auto">
          <a:xfrm>
            <a:off x="428595" y="1214422"/>
            <a:ext cx="8334433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2000232" y="214290"/>
            <a:ext cx="6729430" cy="1143000"/>
          </a:xfrm>
          <a:prstGeom prst="rect">
            <a:avLst/>
          </a:prstGeom>
          <a:noFill/>
          <a:ln w="1908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rgbClr val="C00000"/>
                </a:solidFill>
                <a:latin typeface="Calibri" pitchFamily="32" charset="0"/>
                <a:ea typeface="Microsoft YaHei" charset="0"/>
                <a:cs typeface="Microsoft YaHei" charset="0"/>
              </a:rPr>
              <a:t>Шкала перевода баллов в отметки</a:t>
            </a:r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 cstate="print"/>
          <a:srcRect l="9961" t="25635" r="37890" b="47265"/>
          <a:stretch>
            <a:fillRect/>
          </a:stretch>
        </p:blipFill>
        <p:spPr bwMode="auto">
          <a:xfrm>
            <a:off x="500034" y="1142984"/>
            <a:ext cx="807628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2000232" y="214290"/>
            <a:ext cx="6729430" cy="1143000"/>
          </a:xfrm>
          <a:prstGeom prst="rect">
            <a:avLst/>
          </a:prstGeom>
          <a:noFill/>
          <a:ln w="1908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rgbClr val="C00000"/>
                </a:solidFill>
                <a:latin typeface="Calibri" pitchFamily="32" charset="0"/>
                <a:ea typeface="Microsoft YaHei" charset="0"/>
                <a:cs typeface="Microsoft YaHei" charset="0"/>
              </a:rPr>
              <a:t>Шкала перевода баллов в отметки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9961" t="53467" r="37890" b="17236"/>
          <a:stretch>
            <a:fillRect/>
          </a:stretch>
        </p:blipFill>
        <p:spPr bwMode="auto">
          <a:xfrm>
            <a:off x="571472" y="1285860"/>
            <a:ext cx="794754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0" y="1397000"/>
          <a:ext cx="71914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500166" y="1071563"/>
            <a:ext cx="7300934" cy="432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12700" algn="just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При рассмотрении апелляции о нарушении установленного  Порядка конфликтная комиссия выносит одно из решений: об отклонении апелляции и об удовлетворении апелляции.</a:t>
            </a:r>
          </a:p>
          <a:p>
            <a:pPr marL="342900" indent="12700" algn="just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При удовлетворении апелляции результат ОГЭ аннулируется и участнику ОГЭ предоставляется возможность сдать экзамен в иной день, предусмотренный единым расписанием проведения ОГЭ.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1428727" y="1285875"/>
            <a:ext cx="7300935" cy="432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12700" algn="just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 результатам рассмотрения апелляции о несогласии с выставленными баллами конфликтная комиссия принимает решение </a:t>
            </a:r>
            <a:r>
              <a:rPr lang="ru-RU" sz="2800" b="1" dirty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об отклонении апелляции </a:t>
            </a:r>
            <a:r>
              <a:rPr lang="ru-RU" sz="2800" u="sng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и сохранении выставленных баллов</a:t>
            </a:r>
            <a:r>
              <a:rPr lang="ru-RU" sz="2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или </a:t>
            </a:r>
            <a:r>
              <a:rPr lang="ru-RU" sz="2800" b="1" dirty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удовлетворении апелляции</a:t>
            </a:r>
            <a:r>
              <a:rPr lang="ru-RU" sz="2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2800" u="sng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и изменении баллов</a:t>
            </a:r>
            <a:r>
              <a:rPr lang="ru-RU" sz="2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. </a:t>
            </a:r>
            <a:endParaRPr lang="ru-RU" sz="2800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marL="342900" indent="12700" algn="just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Баллы </a:t>
            </a:r>
            <a:r>
              <a:rPr lang="ru-RU" sz="2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могут быть изменены как в сторону повышения, так и в сторону понижения.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357158" y="928670"/>
            <a:ext cx="8358216" cy="48942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indent="539750"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Государственная </a:t>
            </a:r>
            <a:r>
              <a:rPr lang="ru-RU" sz="2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итоговая аттестация  — это основной обязательный вид экзамена в 9 классе. Служит для контроля знаний, полученных учащимися за 9 лет, а также для приёма в учреждения среднего профессионального образования (колледжи и техникумы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) и приема в профильные классы школ.</a:t>
            </a:r>
            <a:endParaRPr lang="ru-RU" sz="24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indent="539750"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ОГЭ оценивается на региональном уровне. После экзаменов ученикам выдают аттестаты о получении основного общего образования. </a:t>
            </a:r>
            <a:endParaRPr lang="ru-RU" sz="2400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indent="539750"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В аттестат оценки выставляются как среднее арифметическое годовой и экзаменационной, если экзамен не сдавали, то в аттестат идет оценка за 9 класс.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  <a:p>
            <a:pPr indent="539750"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Учащиеся, окончившие 9 класс с отличием, получают аттестаты особого образца. </a:t>
            </a:r>
            <a:endParaRPr lang="ru-RU" sz="2400" b="1" dirty="0">
              <a:solidFill>
                <a:srgbClr val="C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285860"/>
            <a:ext cx="72866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Образовательные порталы для подготовки к ГИА</a:t>
            </a:r>
          </a:p>
          <a:p>
            <a:pPr algn="ctr"/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Ликвидация пробелов в знаниях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hlinkClick r:id="rId2"/>
              </a:rPr>
              <a:t>http://www.yaklass.ru/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Открытый банк заданий по всем предметам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hlinkClick r:id="rId3"/>
              </a:rPr>
              <a:t>http://www.fipi.ru/content/otkrytyy-bank-zadaniy-oge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Тренажер по всем предметам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hlinkClick r:id="rId4"/>
              </a:rPr>
              <a:t>https://sdamgia.ru/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Тесты по математике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hlinkClick r:id="rId5"/>
              </a:rPr>
              <a:t>https://uztest.ru/exam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28596" y="1397000"/>
          <a:ext cx="82868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571612"/>
            <a:ext cx="77867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 ГИА допускаются обучающиеся, не имеющие академической задолженности и в полном объеме выполнившие учебный план или индивидуальный учебный план </a:t>
            </a:r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</a:rPr>
              <a:t>(имеющие годовые отметки по всем учебным предметам учебного плана за IX класс не ниже удовлетворительных).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 l="12891" t="11719" r="14452" b="24560"/>
          <a:stretch>
            <a:fillRect/>
          </a:stretch>
        </p:blipFill>
        <p:spPr bwMode="auto">
          <a:xfrm>
            <a:off x="214282" y="357166"/>
            <a:ext cx="865467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 l="586" t="5127" b="6982"/>
          <a:stretch>
            <a:fillRect/>
          </a:stretch>
        </p:blipFill>
        <p:spPr bwMode="auto">
          <a:xfrm>
            <a:off x="571472" y="857232"/>
            <a:ext cx="7858180" cy="555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928794" y="428604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 1 МАРТА </a:t>
            </a:r>
            <a:r>
              <a:rPr lang="ru-RU" b="1" dirty="0" smtClean="0">
                <a:solidFill>
                  <a:srgbClr val="FF0000"/>
                </a:solidFill>
              </a:rPr>
              <a:t>2019 </a:t>
            </a:r>
            <a:r>
              <a:rPr lang="ru-RU" b="1" dirty="0" smtClean="0">
                <a:solidFill>
                  <a:srgbClr val="FF0000"/>
                </a:solidFill>
              </a:rPr>
              <a:t>ГОДА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 t="5859" r="3320" b="7714"/>
          <a:stretch>
            <a:fillRect/>
          </a:stretch>
        </p:blipFill>
        <p:spPr bwMode="auto">
          <a:xfrm>
            <a:off x="571472" y="785794"/>
            <a:ext cx="7891422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Microsoft YaHei"/>
      </a:majorFont>
      <a:minorFont>
        <a:latin typeface="Calibri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1098</Words>
  <Application>Microsoft Office PowerPoint</Application>
  <PresentationFormat>Экран (4:3)</PresentationFormat>
  <Paragraphs>152</Paragraphs>
  <Slides>39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Тема Office</vt:lpstr>
      <vt:lpstr>Аспект</vt:lpstr>
      <vt:lpstr>«Порядок проведения государственной итоговой аттестации по программам основного общего образования»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Завуч</dc:creator>
  <cp:lastModifiedBy>Елена</cp:lastModifiedBy>
  <cp:revision>138</cp:revision>
  <cp:lastPrinted>1601-01-01T00:00:00Z</cp:lastPrinted>
  <dcterms:created xsi:type="dcterms:W3CDTF">2012-03-31T11:57:29Z</dcterms:created>
  <dcterms:modified xsi:type="dcterms:W3CDTF">2018-10-24T09:36:14Z</dcterms:modified>
</cp:coreProperties>
</file>